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slides/slide187.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3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100" d="100"/>
          <a:sy n="100" d="100"/>
        </p:scale>
        <p:origin x="-52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a:t>
            </a:r>
            <a:r>
              <a:rPr lang="zh-CN" altLang="en-US" dirty="0" smtClean="0"/>
              <a:t>输入与</a:t>
            </a:r>
            <a:r>
              <a:rPr lang="zh-CN" altLang="en-US" dirty="0" smtClean="0"/>
              <a:t>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r>
              <a:rPr lang="zh-CN" altLang="en-US" dirty="0" smtClean="0"/>
              <a:t>）</a:t>
            </a:r>
            <a:endParaRPr lang="zh-CN" altLang="en-US" dirty="0" smtClean="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a:t>
            </a:r>
            <a:r>
              <a:rPr lang="zh-CN" altLang="en-US" dirty="0" smtClean="0"/>
              <a:t>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a:t>
            </a:r>
            <a:r>
              <a:rPr lang="en-US" altLang="zh-CN" dirty="0" smtClean="0"/>
              <a:t>txt</a:t>
            </a:r>
          </a:p>
          <a:p>
            <a:pPr lvl="1"/>
            <a:r>
              <a:rPr lang="en-US" altLang="zh-CN" dirty="0" smtClean="0"/>
              <a:t>my_song.mp3 </a:t>
            </a:r>
            <a:r>
              <a:rPr lang="zh-CN" altLang="en-US" dirty="0" smtClean="0"/>
              <a:t>中，扩展名是 </a:t>
            </a:r>
            <a:r>
              <a:rPr lang="en-US" altLang="zh-CN" dirty="0" smtClean="0"/>
              <a:t>.</a:t>
            </a:r>
            <a:r>
              <a:rPr lang="en-US" altLang="zh-CN" dirty="0" smtClean="0"/>
              <a:t>mp3</a:t>
            </a:r>
          </a:p>
          <a:p>
            <a:pPr lvl="1"/>
            <a:r>
              <a:rPr lang="en-US" altLang="zh-CN" dirty="0" smtClean="0"/>
              <a:t> my_program.exe </a:t>
            </a:r>
            <a:r>
              <a:rPr lang="zh-CN" altLang="en-US" dirty="0" smtClean="0"/>
              <a:t>中，扩展名是 </a:t>
            </a:r>
            <a:r>
              <a:rPr lang="en-US" altLang="zh-CN" dirty="0" smtClean="0"/>
              <a:t>.</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a:t>
            </a:r>
            <a:r>
              <a:rPr lang="zh-CN" altLang="en-US" dirty="0" smtClean="0"/>
              <a:t>，所以除了</a:t>
            </a:r>
            <a:r>
              <a:rPr lang="zh-CN" altLang="en-US" dirty="0" smtClean="0"/>
              <a:t>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a:t>
            </a:r>
            <a:r>
              <a:rPr lang="zh-CN" altLang="en-US" dirty="0" smtClean="0"/>
              <a:t>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a:t>
            </a:r>
            <a:r>
              <a:rPr lang="zh-CN" altLang="en-US" dirty="0" smtClean="0"/>
              <a:t>文件：</a:t>
            </a:r>
            <a:endParaRPr lang="en-US" altLang="zh-CN" dirty="0" smtClean="0"/>
          </a:p>
          <a:p>
            <a:pPr lvl="1"/>
            <a:r>
              <a:rPr lang="en-US" altLang="zh-CN" dirty="0" err="1" smtClean="0"/>
              <a:t>image_file</a:t>
            </a:r>
            <a:r>
              <a:rPr lang="en-US" altLang="zh-CN" dirty="0" smtClean="0"/>
              <a:t> = "c:/program </a:t>
            </a:r>
            <a:r>
              <a:rPr lang="en-US" altLang="zh-CN" dirty="0" smtClean="0"/>
              <a:t>files/beachball.png</a:t>
            </a:r>
          </a:p>
          <a:p>
            <a:r>
              <a:rPr lang="zh-CN" altLang="en-US" dirty="0" smtClean="0"/>
              <a:t>看看你在哪</a:t>
            </a:r>
            <a:endParaRPr lang="en-US" altLang="zh-CN"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a:t>
            </a:r>
            <a:r>
              <a:rPr lang="zh-CN" altLang="en-US" dirty="0" smtClean="0"/>
              <a:t>要创建一个全新的文件或者用某个全新的文件替换现有的文件，就是要 打开文件完成写； </a:t>
            </a:r>
            <a:endParaRPr lang="en-US" altLang="zh-CN" dirty="0" smtClean="0"/>
          </a:p>
          <a:p>
            <a:pPr lvl="1"/>
            <a:r>
              <a:rPr lang="zh-CN" altLang="en-US" dirty="0" smtClean="0"/>
              <a:t>如果</a:t>
            </a:r>
            <a:r>
              <a:rPr lang="zh-CN" altLang="en-US" dirty="0" smtClean="0"/>
              <a:t>要为一个现有文件增加内容，就是要打开文件完成追加</a:t>
            </a:r>
            <a:r>
              <a:rPr lang="zh-CN" altLang="en-US" dirty="0" smtClean="0"/>
              <a:t>。</a:t>
            </a:r>
            <a:endParaRPr lang="en-US" altLang="zh-CN" dirty="0" smtClean="0"/>
          </a:p>
          <a:p>
            <a:r>
              <a:rPr lang="zh-CN" altLang="en-US" dirty="0" smtClean="0"/>
              <a:t>一定要了解文件对象和文件名</a:t>
            </a:r>
            <a:r>
              <a:rPr lang="zh-CN" altLang="en-US" dirty="0" smtClean="0"/>
              <a:t>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r>
              <a:rPr lang="zh-CN" altLang="en-US" dirty="0" smtClean="0"/>
              <a:t>，</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a:t>
            </a:r>
            <a:r>
              <a:rPr lang="zh-CN" altLang="en-US" dirty="0" smtClean="0"/>
              <a:t>和二进制</a:t>
            </a:r>
            <a:r>
              <a:rPr lang="zh-CN" altLang="en-US" dirty="0" smtClean="0"/>
              <a:t>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a:t>
            </a:r>
            <a:r>
              <a:rPr lang="en-US" altLang="zh-CN" dirty="0" smtClean="0"/>
              <a:t>(‘bg_music.mp3’, ‘</a:t>
            </a:r>
            <a:r>
              <a:rPr lang="en-US" altLang="zh-CN" dirty="0" err="1" smtClean="0"/>
              <a:t>rb</a:t>
            </a:r>
            <a:r>
              <a:rPr lang="en-US" altLang="zh-CN" dirty="0" smtClean="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a:t>
            </a:r>
            <a:r>
              <a:rPr lang="zh-CN" altLang="en-US" dirty="0" smtClean="0"/>
              <a:t>写</a:t>
            </a:r>
            <a:r>
              <a:rPr lang="zh-CN" altLang="en-US" dirty="0" smtClean="0"/>
              <a:t>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a:t>
            </a:r>
            <a:r>
              <a:rPr lang="zh-CN" altLang="en-US" dirty="0" smtClean="0"/>
              <a:t>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a:t>
            </a:r>
            <a:r>
              <a:rPr lang="zh-CN" altLang="en-US" dirty="0" smtClean="0"/>
              <a:t>，或者</a:t>
            </a:r>
            <a:r>
              <a:rPr lang="zh-CN" altLang="en-US" dirty="0" smtClean="0"/>
              <a:t>覆盖现有的文件。 </a:t>
            </a:r>
            <a:endParaRPr lang="en-US" altLang="zh-CN" dirty="0" smtClean="0"/>
          </a:p>
          <a:p>
            <a:pPr lvl="1"/>
            <a:r>
              <a:rPr lang="zh-CN" altLang="en-US" dirty="0" smtClean="0"/>
              <a:t>追加</a:t>
            </a:r>
            <a:r>
              <a:rPr lang="zh-CN" altLang="en-US" dirty="0" smtClean="0"/>
              <a:t>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a:t>
            </a:r>
            <a:r>
              <a:rPr lang="zh-CN" altLang="en-US" dirty="0" smtClean="0"/>
              <a:t>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a:t>
            </a:r>
            <a:r>
              <a:rPr lang="zh-CN" altLang="en-US" dirty="0" smtClean="0"/>
              <a:t>文件</a:t>
            </a:r>
            <a:endParaRPr lang="en-US" altLang="zh-CN" dirty="0" smtClean="0"/>
          </a:p>
          <a:p>
            <a:r>
              <a:rPr lang="zh-CN" altLang="en-US" dirty="0" smtClean="0"/>
              <a:t>如何打开和关闭</a:t>
            </a:r>
            <a:r>
              <a:rPr lang="zh-CN" altLang="en-US" dirty="0" smtClean="0"/>
              <a:t>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a:t>
            </a:r>
            <a:r>
              <a:rPr lang="zh-CN" altLang="en-US" dirty="0" smtClean="0"/>
              <a:t>与文件夹（也称为目录）、文件位置和路径相关的内容。</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a:t>
            </a:r>
            <a:r>
              <a:rPr lang="en-US" altLang="zh-CN" sz="2300" dirty="0" smtClean="0"/>
              <a:t>. </a:t>
            </a:r>
            <a:r>
              <a:rPr lang="zh-CN" altLang="en-US" sz="2300" dirty="0" smtClean="0"/>
              <a:t>如何创建一个文件对象？ </a:t>
            </a:r>
            <a:endParaRPr lang="en-US" altLang="zh-CN" sz="2300" dirty="0" smtClean="0"/>
          </a:p>
          <a:p>
            <a:r>
              <a:rPr lang="en-US" altLang="zh-CN" sz="2300" dirty="0" smtClean="0"/>
              <a:t>3</a:t>
            </a:r>
            <a:r>
              <a:rPr lang="en-US" altLang="zh-CN" sz="2300" dirty="0" smtClean="0"/>
              <a:t>. </a:t>
            </a:r>
            <a:r>
              <a:rPr lang="zh-CN" altLang="en-US" sz="2300" dirty="0" smtClean="0"/>
              <a:t>文件对象和文件名之间有什么区别？ </a:t>
            </a:r>
            <a:endParaRPr lang="en-US" altLang="zh-CN" sz="2300" dirty="0" smtClean="0"/>
          </a:p>
          <a:p>
            <a:r>
              <a:rPr lang="en-US" altLang="zh-CN" sz="2300" dirty="0" smtClean="0"/>
              <a:t>4</a:t>
            </a:r>
            <a:r>
              <a:rPr lang="en-US" altLang="zh-CN" sz="2300" dirty="0" smtClean="0"/>
              <a:t>. </a:t>
            </a:r>
            <a:r>
              <a:rPr lang="zh-CN" altLang="en-US" sz="2300" dirty="0" smtClean="0"/>
              <a:t>完成文件读写时应该对文件做什么操作？ </a:t>
            </a:r>
            <a:endParaRPr lang="en-US" altLang="zh-CN" sz="2300" dirty="0" smtClean="0"/>
          </a:p>
          <a:p>
            <a:r>
              <a:rPr lang="en-US" altLang="zh-CN" sz="2300" dirty="0" smtClean="0"/>
              <a:t>5</a:t>
            </a:r>
            <a:r>
              <a:rPr lang="en-US" altLang="zh-CN" sz="2300" dirty="0" smtClean="0"/>
              <a:t>. </a:t>
            </a:r>
            <a:r>
              <a:rPr lang="zh-CN" altLang="en-US" sz="2300" dirty="0" smtClean="0"/>
              <a:t>如果用追加模式打开一个文件然后在文件中写入内容会怎样？ </a:t>
            </a:r>
            <a:endParaRPr lang="en-US" altLang="zh-CN" sz="2300" dirty="0" smtClean="0"/>
          </a:p>
          <a:p>
            <a:r>
              <a:rPr lang="en-US" altLang="zh-CN" sz="2300" dirty="0" smtClean="0"/>
              <a:t>6</a:t>
            </a:r>
            <a:r>
              <a:rPr lang="en-US" altLang="zh-CN" sz="2300" dirty="0" smtClean="0"/>
              <a:t>. </a:t>
            </a:r>
            <a:r>
              <a:rPr lang="zh-CN" altLang="en-US" sz="2300" dirty="0" smtClean="0"/>
              <a:t>如果用写模式打开一个文件然后在文件中写入内容会怎样？ </a:t>
            </a:r>
            <a:endParaRPr lang="en-US" altLang="zh-CN" sz="2300" dirty="0" smtClean="0"/>
          </a:p>
          <a:p>
            <a:r>
              <a:rPr lang="en-US" altLang="zh-CN" sz="2300" dirty="0" smtClean="0"/>
              <a:t>7</a:t>
            </a:r>
            <a:r>
              <a:rPr lang="en-US" altLang="zh-CN" sz="2300" dirty="0" smtClean="0"/>
              <a:t>. </a:t>
            </a:r>
            <a:r>
              <a:rPr lang="zh-CN" altLang="en-US" sz="2300" dirty="0" smtClean="0"/>
              <a:t>读过文件的一部分之后如何从文件起始位置开始读？ </a:t>
            </a:r>
            <a:endParaRPr lang="en-US" altLang="zh-CN" sz="2300" dirty="0" smtClean="0"/>
          </a:p>
          <a:p>
            <a:r>
              <a:rPr lang="en-US" altLang="zh-CN" sz="2300" dirty="0" smtClean="0"/>
              <a:t>8</a:t>
            </a:r>
            <a:r>
              <a:rPr lang="en-US" altLang="zh-CN" sz="2300" dirty="0" smtClean="0"/>
              <a:t>.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a:t>
            </a:r>
            <a:r>
              <a:rPr lang="en-US" altLang="zh-CN" sz="2300" dirty="0" smtClean="0"/>
              <a:t>.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a:t>
            </a:r>
            <a:r>
              <a:rPr lang="en-US" altLang="zh-CN" dirty="0" smtClean="0"/>
              <a:t>.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52127</TotalTime>
  <Words>9789</Words>
  <Application>Microsoft Office PowerPoint</Application>
  <PresentationFormat>全屏显示(4:3)</PresentationFormat>
  <Paragraphs>869</Paragraphs>
  <Slides>193</Slides>
  <Notes>0</Notes>
  <HiddenSlides>0</HiddenSlides>
  <MMClips>0</MMClips>
  <ScaleCrop>false</ScaleCrop>
  <HeadingPairs>
    <vt:vector size="4" baseType="variant">
      <vt:variant>
        <vt:lpstr>主题</vt:lpstr>
      </vt:variant>
      <vt:variant>
        <vt:i4>1</vt:i4>
      </vt:variant>
      <vt:variant>
        <vt:lpstr>幻灯片标题</vt:lpstr>
      </vt:variant>
      <vt:variant>
        <vt:i4>193</vt:i4>
      </vt:variant>
    </vt:vector>
  </HeadingPairs>
  <TitlesOfParts>
    <vt:vector size="194"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韩振州</cp:lastModifiedBy>
  <cp:revision>288</cp:revision>
  <dcterms:modified xsi:type="dcterms:W3CDTF">2019-03-10T02:44:11Z</dcterms:modified>
</cp:coreProperties>
</file>