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22" r:id="rId161"/>
    <p:sldId id="423" r:id="rId162"/>
    <p:sldId id="424" r:id="rId163"/>
    <p:sldId id="425" r:id="rId164"/>
    <p:sldId id="426" r:id="rId165"/>
    <p:sldId id="427" r:id="rId166"/>
    <p:sldId id="428" r:id="rId167"/>
    <p:sldId id="429" r:id="rId168"/>
    <p:sldId id="430" r:id="rId1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函数。它会查找一个精灵与一个组中所有精灵之间的碰撞。要完成碰撞检测需要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a:t>
            </a:r>
            <a:r>
              <a:rPr lang="zh-CN" altLang="en-US" dirty="0" smtClean="0"/>
              <a:t>种新的输入</a:t>
            </a:r>
            <a:r>
              <a:rPr lang="en-US" altLang="zh-CN" dirty="0" smtClean="0"/>
              <a:t>—</a:t>
            </a:r>
            <a:r>
              <a:rPr lang="zh-CN" altLang="en-US" dirty="0" smtClean="0"/>
              <a:t>事件</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a:t>
            </a:r>
            <a:r>
              <a:rPr lang="zh-CN" altLang="en-US" dirty="0" smtClean="0"/>
              <a:t>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a:t>
            </a:r>
            <a:r>
              <a:rPr lang="zh-CN" altLang="en-US" dirty="0" smtClean="0"/>
              <a:t>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r>
              <a:rPr lang="zh-CN" altLang="en-US" dirty="0" smtClean="0"/>
              <a:t>。</a:t>
            </a:r>
            <a:endParaRPr lang="en-US" altLang="zh-CN" dirty="0" smtClean="0"/>
          </a:p>
          <a:p>
            <a:r>
              <a:rPr lang="zh-CN" altLang="en-US" dirty="0" smtClean="0"/>
              <a:t>事件</a:t>
            </a:r>
            <a:r>
              <a:rPr lang="zh-CN" altLang="en-US" dirty="0" smtClean="0"/>
              <a:t>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r>
              <a:rPr lang="zh-CN" altLang="en-US" dirty="0" smtClean="0"/>
              <a:t>。</a:t>
            </a:r>
            <a:endParaRPr lang="en-US" altLang="zh-CN" dirty="0" smtClean="0"/>
          </a:p>
          <a:p>
            <a:endParaRPr lang="en-US" altLang="zh-CN" dirty="0" smtClean="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a:t>
            </a:r>
            <a:r>
              <a:rPr lang="zh-CN" altLang="en-US" dirty="0" smtClean="0"/>
              <a:t>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a:t>
            </a:r>
            <a:r>
              <a:rPr lang="zh-CN" altLang="en-US" dirty="0" smtClean="0"/>
              <a:t>按键</a:t>
            </a:r>
            <a:endParaRPr lang="en-US" altLang="zh-CN" dirty="0" smtClean="0"/>
          </a:p>
          <a:p>
            <a:pPr lvl="1"/>
            <a:r>
              <a:rPr lang="en-US" altLang="zh-CN" dirty="0" err="1" smtClean="0"/>
              <a:t>pygame.key.set_repeat</a:t>
            </a:r>
            <a:r>
              <a:rPr lang="en-US" altLang="zh-CN" dirty="0" smtClean="0"/>
              <a:t>(delay, interval</a:t>
            </a:r>
            <a:r>
              <a:rPr lang="en-US" altLang="zh-CN" dirty="0" smtClean="0"/>
              <a:t>)</a:t>
            </a:r>
          </a:p>
          <a:p>
            <a:r>
              <a:rPr lang="zh-CN" altLang="en-US" dirty="0" smtClean="0"/>
              <a:t>事件名和按键</a:t>
            </a:r>
            <a:r>
              <a:rPr lang="zh-CN" altLang="en-US" dirty="0" smtClean="0"/>
              <a:t>名</a:t>
            </a:r>
            <a:endParaRPr lang="en-US" altLang="zh-CN" dirty="0" smtClean="0"/>
          </a:p>
          <a:p>
            <a:pPr lvl="1"/>
            <a:r>
              <a:rPr lang="en-US" altLang="zh-CN" dirty="0" smtClean="0"/>
              <a:t>QUIT </a:t>
            </a:r>
            <a:endParaRPr lang="en-US" altLang="zh-CN" dirty="0" smtClean="0"/>
          </a:p>
          <a:p>
            <a:pPr lvl="1"/>
            <a:r>
              <a:rPr lang="en-US" altLang="zh-CN" dirty="0" smtClean="0"/>
              <a:t>KEYDOWN</a:t>
            </a:r>
            <a:r>
              <a:rPr lang="en-US" altLang="zh-CN" dirty="0" smtClean="0"/>
              <a:t> </a:t>
            </a:r>
            <a:endParaRPr lang="en-US" altLang="zh-CN" dirty="0" smtClean="0"/>
          </a:p>
          <a:p>
            <a:pPr lvl="1"/>
            <a:r>
              <a:rPr lang="en-US" altLang="zh-CN" dirty="0" smtClean="0"/>
              <a:t>KEYUP</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a:t>
            </a:r>
            <a:r>
              <a:rPr lang="zh-CN" altLang="en-US" dirty="0" smtClean="0"/>
              <a:t>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endParaRPr lang="zh-CN" altLang="en-US" dirty="0" smtClean="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a:t>
            </a:r>
            <a:r>
              <a:rPr lang="zh-CN" altLang="en-US" dirty="0" smtClean="0"/>
              <a:t>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a:t>
            </a:r>
            <a:r>
              <a:rPr lang="zh-CN" altLang="en-US" dirty="0" smtClean="0"/>
              <a:t>事件（</a:t>
            </a:r>
            <a:r>
              <a:rPr lang="en-US" altLang="zh-CN" dirty="0" smtClean="0"/>
              <a:t>timer event</a:t>
            </a:r>
            <a:r>
              <a:rPr lang="zh-CN" altLang="en-US" dirty="0" smtClean="0"/>
              <a:t>）</a:t>
            </a:r>
            <a:r>
              <a:rPr lang="en-US" altLang="zh-CN" dirty="0" smtClean="0"/>
              <a:t>,</a:t>
            </a:r>
            <a:r>
              <a:rPr lang="zh-CN" altLang="en-US" dirty="0" smtClean="0"/>
              <a:t> </a:t>
            </a:r>
            <a:r>
              <a:rPr lang="zh-CN" altLang="en-US" dirty="0" smtClean="0"/>
              <a:t>定时器会按固定的间隔生成</a:t>
            </a:r>
            <a:r>
              <a:rPr lang="zh-CN" altLang="en-US" dirty="0" smtClean="0"/>
              <a:t>事件。</a:t>
            </a:r>
            <a:endParaRPr lang="en-US" altLang="zh-CN" dirty="0" smtClean="0"/>
          </a:p>
          <a:p>
            <a:r>
              <a:rPr lang="en-US" altLang="zh-CN" dirty="0" err="1" smtClean="0"/>
              <a:t>pygame.time.set_timer</a:t>
            </a:r>
            <a:r>
              <a:rPr lang="en-US" altLang="zh-CN" dirty="0" smtClean="0"/>
              <a:t>(EVENT_NUMBER, interval)</a:t>
            </a:r>
            <a:endParaRPr lang="en-US" altLang="zh-CN" dirty="0" smtClean="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a:t>
            </a:r>
            <a:r>
              <a:rPr lang="zh-CN" altLang="en-US" dirty="0" smtClean="0"/>
              <a:t>的球</a:t>
            </a:r>
            <a:endParaRPr lang="en-US" altLang="zh-CN" dirty="0" smtClean="0"/>
          </a:p>
          <a:p>
            <a:r>
              <a:rPr lang="zh-CN" altLang="en-US" dirty="0" smtClean="0"/>
              <a:t>一个</a:t>
            </a:r>
            <a:r>
              <a:rPr lang="zh-CN" altLang="en-US" dirty="0" smtClean="0"/>
              <a:t>打球的</a:t>
            </a:r>
            <a:r>
              <a:rPr lang="zh-CN" altLang="en-US" dirty="0" smtClean="0"/>
              <a:t>球拍</a:t>
            </a:r>
            <a:endParaRPr lang="en-US" altLang="zh-CN" dirty="0" smtClean="0"/>
          </a:p>
          <a:p>
            <a:r>
              <a:rPr lang="zh-CN" altLang="en-US" dirty="0" smtClean="0"/>
              <a:t>一</a:t>
            </a:r>
            <a:r>
              <a:rPr lang="zh-CN" altLang="en-US" dirty="0" smtClean="0"/>
              <a:t>种控制球拍的</a:t>
            </a:r>
            <a:r>
              <a:rPr lang="zh-CN" altLang="en-US" dirty="0" smtClean="0"/>
              <a:t>方法</a:t>
            </a:r>
            <a:endParaRPr lang="en-US" altLang="zh-CN" dirty="0" smtClean="0"/>
          </a:p>
          <a:p>
            <a:r>
              <a:rPr lang="zh-CN" altLang="en-US" dirty="0" smtClean="0"/>
              <a:t> </a:t>
            </a:r>
            <a:r>
              <a:rPr lang="zh-CN" altLang="en-US" dirty="0" smtClean="0"/>
              <a:t>一种记录分数并在窗口上显示分数的</a:t>
            </a:r>
            <a:r>
              <a:rPr lang="zh-CN" altLang="en-US" dirty="0" smtClean="0"/>
              <a:t>方法</a:t>
            </a:r>
            <a:endParaRPr lang="en-US" altLang="zh-CN" dirty="0" smtClean="0"/>
          </a:p>
          <a:p>
            <a:r>
              <a:rPr lang="zh-CN" altLang="en-US" dirty="0" smtClean="0"/>
              <a:t>一</a:t>
            </a:r>
            <a:r>
              <a:rPr lang="zh-CN" altLang="en-US" dirty="0" smtClean="0"/>
              <a:t>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程序可以响应哪两种事件？ </a:t>
            </a:r>
            <a:endParaRPr lang="en-US" altLang="zh-CN" dirty="0" smtClean="0"/>
          </a:p>
          <a:p>
            <a:r>
              <a:rPr lang="en-US" altLang="zh-CN" dirty="0" smtClean="0"/>
              <a:t>2</a:t>
            </a:r>
            <a:r>
              <a:rPr lang="en-US" altLang="zh-CN" dirty="0" smtClean="0"/>
              <a:t>. </a:t>
            </a:r>
            <a:r>
              <a:rPr lang="zh-CN" altLang="en-US" dirty="0" smtClean="0"/>
              <a:t>处理事件的代码叫什么？</a:t>
            </a:r>
          </a:p>
          <a:p>
            <a:r>
              <a:rPr lang="en-US" altLang="zh-CN" dirty="0" smtClean="0"/>
              <a:t>3</a:t>
            </a:r>
            <a:r>
              <a:rPr lang="en-US" altLang="zh-CN" dirty="0" smtClean="0"/>
              <a:t>.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a:t>
            </a:r>
            <a:r>
              <a:rPr lang="en-US" altLang="zh-CN" dirty="0" smtClean="0"/>
              <a:t>.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a:t>
            </a:r>
            <a:r>
              <a:rPr lang="en-US" altLang="zh-CN" dirty="0" smtClean="0"/>
              <a:t>.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a:t>
            </a:r>
            <a:r>
              <a:rPr lang="en-US" altLang="zh-CN" dirty="0" smtClean="0"/>
              <a:t>.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a:t>
            </a:r>
            <a:r>
              <a:rPr lang="en-US" altLang="zh-CN" dirty="0" smtClean="0"/>
              <a:t>.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r>
              <a:rPr lang="zh-CN" altLang="en-US" dirty="0" smtClean="0"/>
              <a:t>？</a:t>
            </a:r>
            <a:endParaRPr lang="en-US" altLang="zh-CN" dirty="0" smtClean="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smtClean="0"/>
          </a:p>
          <a:p>
            <a:r>
              <a:rPr lang="en-US" altLang="zh-CN" smtClean="0"/>
              <a:t>2</a:t>
            </a:r>
            <a:r>
              <a:rPr lang="en-US" altLang="zh-CN" dirty="0" smtClean="0"/>
              <a:t>.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51369</TotalTime>
  <Words>8130</Words>
  <Application>Microsoft Office PowerPoint</Application>
  <PresentationFormat>全屏显示(4:3)</PresentationFormat>
  <Paragraphs>753</Paragraphs>
  <Slides>168</Slides>
  <Notes>0</Notes>
  <HiddenSlides>0</HiddenSlides>
  <MMClips>0</MMClips>
  <ScaleCrop>false</ScaleCrop>
  <HeadingPairs>
    <vt:vector size="4" baseType="variant">
      <vt:variant>
        <vt:lpstr>主题</vt:lpstr>
      </vt:variant>
      <vt:variant>
        <vt:i4>1</vt:i4>
      </vt:variant>
      <vt:variant>
        <vt:lpstr>幻灯片标题</vt:lpstr>
      </vt:variant>
      <vt:variant>
        <vt:i4>168</vt:i4>
      </vt:variant>
    </vt:vector>
  </HeadingPairs>
  <TitlesOfParts>
    <vt:vector size="169"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18     一种新的输入—事件</vt:lpstr>
      <vt:lpstr>18.1　事件</vt:lpstr>
      <vt:lpstr>18.1　事件</vt:lpstr>
      <vt:lpstr>18.2　键盘事件</vt:lpstr>
      <vt:lpstr>18.3鼠标事件</vt:lpstr>
      <vt:lpstr>18.4时间事件</vt:lpstr>
      <vt:lpstr>18.5 pypong</vt:lpstr>
      <vt:lpstr>测试题</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韩振州</cp:lastModifiedBy>
  <cp:revision>232</cp:revision>
  <dcterms:modified xsi:type="dcterms:W3CDTF">2019-02-16T05:04:41Z</dcterms:modified>
</cp:coreProperties>
</file>