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Python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是近年来最火的一个热点，没有之一。从性质上来讲它和我们熟知的</a:t>
            </a:r>
            <a:r>
              <a:rPr lang="en-US" altLang="zh-CN" dirty="0" err="1" smtClean="0"/>
              <a:t>actionscrip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等没有什么本质的区别，也是一种开发语言，而且已经进阶到</a:t>
            </a:r>
            <a:r>
              <a:rPr lang="zh-CN" altLang="en-US" b="1" dirty="0" smtClean="0"/>
              <a:t>主流的二十多种开发语言的</a:t>
            </a:r>
            <a:r>
              <a:rPr lang="en-US" altLang="zh-CN" b="1" dirty="0" smtClean="0"/>
              <a:t>top 4</a:t>
            </a:r>
            <a:r>
              <a:rPr lang="zh-CN" altLang="en-US" dirty="0" smtClean="0"/>
              <a:t>（数据源自最新的</a:t>
            </a:r>
            <a:r>
              <a:rPr lang="en-US" altLang="zh-CN" dirty="0" smtClean="0"/>
              <a:t>TIOBE</a:t>
            </a:r>
            <a:r>
              <a:rPr lang="zh-CN" altLang="en-US" dirty="0" smtClean="0"/>
              <a:t>排行榜）。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     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的前世源自鼻祖“龟叔”。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年，吉多</a:t>
            </a:r>
            <a:r>
              <a:rPr lang="en-US" altLang="zh-CN" dirty="0" smtClean="0"/>
              <a:t>·</a:t>
            </a:r>
            <a:r>
              <a:rPr lang="zh-CN" altLang="en-US" dirty="0" smtClean="0"/>
              <a:t>范罗苏姆（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）在阿姆斯特丹为了打发无聊的圣诞节，决心开发一个新的脚本解释程序，自此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和创始人“龟叔”开始进入公众视野。他希望这个新的叫做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的语言，能符合他的理想：创造一种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之间，功能全面，易学易用，可拓展的语言。</a:t>
            </a:r>
            <a:endParaRPr lang="en-US" altLang="zh-CN" dirty="0" smtClean="0"/>
          </a:p>
          <a:p>
            <a:r>
              <a:rPr lang="zh-CN" altLang="en-US" dirty="0" smtClean="0"/>
              <a:t>龟叔给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的定位是“优雅”、“明确”、“简单”，所以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程序看上去总是简单易懂，初学者学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，不但入门容易，而且将来深入下去，可以编写那些非常非常复杂的程序。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 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年，第一个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编译器诞生。它基于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语言实现，并能够调用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语言的库文件。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2.4</a:t>
            </a:r>
            <a:r>
              <a:rPr lang="zh-CN" altLang="en-US" dirty="0" smtClean="0"/>
              <a:t>版本诞生了目前最流行的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六年后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发展到革新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版本，这是</a:t>
            </a:r>
            <a:r>
              <a:rPr lang="zh-CN" altLang="en-US" b="1" dirty="0" smtClean="0"/>
              <a:t>目前为止</a:t>
            </a:r>
            <a:r>
              <a:rPr lang="en-US" altLang="zh-CN" b="1" dirty="0" smtClean="0"/>
              <a:t>2.x</a:t>
            </a:r>
            <a:r>
              <a:rPr lang="zh-CN" altLang="en-US" b="1" dirty="0" smtClean="0"/>
              <a:t>版本中最新且较为广泛使用版本。</a:t>
            </a:r>
            <a:endParaRPr lang="en-US" altLang="zh-CN" b="1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版本开始，</a:t>
            </a:r>
            <a:r>
              <a:rPr lang="en-US" altLang="zh-CN" dirty="0" smtClean="0"/>
              <a:t>python3.x</a:t>
            </a:r>
            <a:r>
              <a:rPr lang="zh-CN" altLang="en-US" dirty="0" smtClean="0"/>
              <a:t>系呈迅猛发展之势，版本更新活跃，一直发展到现在最新的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版本。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优点：</a:t>
            </a:r>
            <a:endParaRPr lang="zh-CN" altLang="en-US" dirty="0" smtClean="0"/>
          </a:p>
          <a:p>
            <a:r>
              <a:rPr lang="en-US" altLang="zh-CN" dirty="0" smtClean="0"/>
              <a:t>1.“</a:t>
            </a:r>
            <a:r>
              <a:rPr lang="zh-CN" altLang="en-US" dirty="0" smtClean="0"/>
              <a:t>优雅”、“明确”、“简单”</a:t>
            </a:r>
          </a:p>
          <a:p>
            <a:r>
              <a:rPr lang="en-US" altLang="zh-CN" dirty="0" smtClean="0"/>
              <a:t>2.  </a:t>
            </a:r>
            <a:r>
              <a:rPr lang="zh-CN" altLang="en-US" dirty="0" smtClean="0"/>
              <a:t>开发效率高</a:t>
            </a:r>
          </a:p>
          <a:p>
            <a:r>
              <a:rPr lang="en-US" altLang="zh-CN" dirty="0" smtClean="0"/>
              <a:t>3.  </a:t>
            </a:r>
            <a:r>
              <a:rPr lang="zh-CN" altLang="en-US" dirty="0" smtClean="0"/>
              <a:t>无需关注底层细节   </a:t>
            </a:r>
          </a:p>
          <a:p>
            <a:r>
              <a:rPr lang="en-US" altLang="zh-CN" dirty="0" smtClean="0"/>
              <a:t>4.  </a:t>
            </a:r>
            <a:r>
              <a:rPr lang="zh-CN" altLang="en-US" dirty="0" smtClean="0"/>
              <a:t>功能强大</a:t>
            </a:r>
          </a:p>
          <a:p>
            <a:r>
              <a:rPr lang="en-US" altLang="zh-CN" dirty="0" smtClean="0"/>
              <a:t>5.  </a:t>
            </a:r>
            <a:r>
              <a:rPr lang="zh-CN" altLang="en-US" dirty="0" smtClean="0"/>
              <a:t>可移植性 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缺点：</a:t>
            </a:r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代码运行速度慢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 发布程序时必须公开源代码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下载地址：</a:t>
            </a:r>
            <a:endParaRPr lang="en-US" altLang="zh-CN" dirty="0" smtClean="0"/>
          </a:p>
          <a:p>
            <a:r>
              <a:rPr lang="en-US" altLang="zh-CN" smtClean="0"/>
              <a:t>https://pan.baidu.com/s/1kU5OCOB#list/path=%2Fpub%2Fpython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</Words>
  <Application>Microsoft Office PowerPoint</Application>
  <PresentationFormat>全屏显示(4:3)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Python3教程</vt:lpstr>
      <vt:lpstr>Python 是什么</vt:lpstr>
      <vt:lpstr> Python的由来和发展趋势</vt:lpstr>
      <vt:lpstr> Python的由来和发展趋势</vt:lpstr>
      <vt:lpstr>Python的优缺点</vt:lpstr>
      <vt:lpstr>Python的优缺点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Python3教程</dc:title>
  <cp:lastModifiedBy>韩振州</cp:lastModifiedBy>
  <cp:revision>5</cp:revision>
  <dcterms:modified xsi:type="dcterms:W3CDTF">2018-06-03T02:52:58Z</dcterms:modified>
</cp:coreProperties>
</file>