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第四章：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4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改变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</a:t>
            </a:r>
            <a:r>
              <a:rPr lang="zh-CN" altLang="en-US" dirty="0" smtClean="0"/>
              <a:t>整数。 </a:t>
            </a:r>
            <a:endParaRPr lang="zh-CN" altLang="en-US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float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后面有小括号， 因为它们不是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它们只是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的内置函数（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4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改变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将整数转换为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</a:t>
            </a:r>
            <a:r>
              <a:rPr lang="en-US" altLang="zh-CN" dirty="0" smtClean="0"/>
              <a:t>24</a:t>
            </a:r>
          </a:p>
          <a:p>
            <a:pPr lvl="1"/>
            <a:r>
              <a:rPr lang="en-US" altLang="zh-CN" dirty="0" smtClean="0"/>
              <a:t>b = float(a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将浮点数转换为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= </a:t>
            </a:r>
            <a:r>
              <a:rPr lang="en-US" altLang="zh-CN" dirty="0" smtClean="0"/>
              <a:t>38.0</a:t>
            </a:r>
          </a:p>
          <a:p>
            <a:pPr lvl="1"/>
            <a:r>
              <a:rPr lang="en-US" altLang="zh-CN" dirty="0" smtClean="0"/>
              <a:t>d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将字符串转换为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</a:t>
            </a:r>
            <a:r>
              <a:rPr lang="en-US" altLang="zh-CN" dirty="0" smtClean="0"/>
              <a:t>'76.3‘</a:t>
            </a:r>
          </a:p>
          <a:p>
            <a:pPr lvl="1"/>
            <a:r>
              <a:rPr lang="en-US" altLang="zh-CN" dirty="0" smtClean="0"/>
              <a:t>b = float(a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4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得到</a:t>
            </a:r>
            <a:r>
              <a:rPr lang="zh-CN" altLang="en-US" dirty="0" smtClean="0"/>
              <a:t>更多</a:t>
            </a:r>
            <a:r>
              <a:rPr lang="zh-CN" altLang="en-US" dirty="0" smtClean="0"/>
              <a:t>信息</a:t>
            </a:r>
            <a:r>
              <a:rPr lang="en-US" altLang="zh-CN" b="1" dirty="0" smtClean="0"/>
              <a:t>type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还提供了函数</a:t>
            </a:r>
            <a:r>
              <a:rPr lang="en-US" altLang="zh-CN" dirty="0" smtClean="0"/>
              <a:t>type()</a:t>
            </a:r>
            <a:r>
              <a:rPr lang="zh-CN" altLang="en-US" dirty="0" smtClean="0"/>
              <a:t>，它可以明确地告诉我们变量的类型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</a:t>
            </a:r>
            <a:r>
              <a:rPr lang="en-US" altLang="zh-CN" dirty="0" smtClean="0"/>
              <a:t>'44.2‘</a:t>
            </a:r>
          </a:p>
          <a:p>
            <a:pPr lvl="1"/>
            <a:r>
              <a:rPr lang="en-US" altLang="zh-CN" dirty="0" smtClean="0"/>
              <a:t>b = </a:t>
            </a:r>
            <a:r>
              <a:rPr lang="en-US" altLang="zh-CN" dirty="0" smtClean="0"/>
              <a:t>44.2</a:t>
            </a:r>
          </a:p>
          <a:p>
            <a:pPr lvl="1"/>
            <a:r>
              <a:rPr lang="en-US" altLang="zh-CN" dirty="0" smtClean="0"/>
              <a:t>type(a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type(b)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4</a:t>
            </a:r>
            <a:r>
              <a:rPr lang="en-US" altLang="zh-CN" dirty="0" smtClean="0"/>
              <a:t>.3 </a:t>
            </a:r>
            <a:r>
              <a:rPr lang="zh-CN" altLang="en-US" dirty="0" smtClean="0"/>
              <a:t>类型</a:t>
            </a:r>
            <a:r>
              <a:rPr lang="zh-CN" altLang="en-US" dirty="0" smtClean="0"/>
              <a:t>转换错误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还提供了函数</a:t>
            </a:r>
            <a:r>
              <a:rPr lang="en-US" altLang="zh-CN" dirty="0" smtClean="0"/>
              <a:t>type()</a:t>
            </a:r>
            <a:r>
              <a:rPr lang="zh-CN" altLang="en-US" dirty="0" smtClean="0"/>
              <a:t>，它可以明确地告诉我们变量的类型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</a:t>
            </a:r>
            <a:r>
              <a:rPr lang="en-US" altLang="zh-CN" dirty="0" smtClean="0"/>
              <a:t>'44.2‘</a:t>
            </a:r>
          </a:p>
          <a:p>
            <a:pPr lvl="1"/>
            <a:r>
              <a:rPr lang="en-US" altLang="zh-CN" dirty="0" smtClean="0"/>
              <a:t>b = </a:t>
            </a:r>
            <a:r>
              <a:rPr lang="en-US" altLang="zh-CN" dirty="0" smtClean="0"/>
              <a:t>44.2</a:t>
            </a:r>
          </a:p>
          <a:p>
            <a:pPr lvl="1"/>
            <a:r>
              <a:rPr lang="en-US" altLang="zh-CN" dirty="0" smtClean="0"/>
              <a:t>type(a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type(b)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第五章：输入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5.1  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写出与</a:t>
            </a:r>
            <a:r>
              <a:rPr lang="zh-CN" altLang="en-US" dirty="0" smtClean="0"/>
              <a:t>用户交互的程序，这就</a:t>
            </a:r>
            <a:r>
              <a:rPr lang="zh-CN" altLang="en-US" dirty="0" smtClean="0"/>
              <a:t>有趣</a:t>
            </a:r>
            <a:r>
              <a:rPr lang="zh-CN" altLang="en-US" dirty="0" smtClean="0"/>
              <a:t>多了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有一个内置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， 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，可以</a:t>
            </a:r>
            <a:r>
              <a:rPr lang="zh-CN" altLang="en-US" dirty="0" smtClean="0"/>
              <a:t>用这个函数从用户</a:t>
            </a:r>
            <a:r>
              <a:rPr lang="zh-CN" altLang="en-US" dirty="0" smtClean="0"/>
              <a:t>那里</a:t>
            </a:r>
            <a:r>
              <a:rPr lang="zh-CN" altLang="en-US" dirty="0" smtClean="0"/>
              <a:t>得到</a:t>
            </a:r>
            <a:r>
              <a:rPr lang="zh-CN" altLang="en-US" dirty="0" smtClean="0"/>
              <a:t>输入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501008"/>
            <a:ext cx="4276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5.1  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rint( “Enter </a:t>
            </a:r>
            <a:r>
              <a:rPr lang="en-US" altLang="zh-CN" dirty="0" smtClean="0"/>
              <a:t>your name: </a:t>
            </a:r>
            <a:r>
              <a:rPr lang="en-US" altLang="zh-CN" dirty="0" smtClean="0"/>
              <a:t>“)</a:t>
            </a:r>
            <a:endParaRPr lang="en-US" altLang="zh-CN" dirty="0" smtClean="0"/>
          </a:p>
          <a:p>
            <a:r>
              <a:rPr lang="en-US" altLang="zh-CN" dirty="0" smtClean="0"/>
              <a:t>somebody = </a:t>
            </a:r>
            <a:r>
              <a:rPr lang="en-US" altLang="zh-CN" dirty="0" smtClean="0"/>
              <a:t>input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p</a:t>
            </a:r>
            <a:r>
              <a:rPr lang="en-US" altLang="zh-CN" dirty="0" smtClean="0"/>
              <a:t>rint( </a:t>
            </a:r>
            <a:r>
              <a:rPr lang="en-US" altLang="zh-CN" dirty="0" smtClean="0"/>
              <a:t>"Hi", somebody, "how are you today</a:t>
            </a:r>
            <a:r>
              <a:rPr lang="en-US" altLang="zh-CN" dirty="0" smtClean="0"/>
              <a:t>?“)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755576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Enter your name:</a:t>
            </a:r>
          </a:p>
          <a:p>
            <a:r>
              <a:rPr lang="en-US" altLang="zh-CN" dirty="0" smtClean="0"/>
              <a:t>Warren</a:t>
            </a:r>
          </a:p>
          <a:p>
            <a:r>
              <a:rPr lang="en-US" altLang="zh-CN" dirty="0" smtClean="0"/>
              <a:t>Hi Warren how are you today?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5.2 </a:t>
            </a:r>
            <a:r>
              <a:rPr lang="zh-CN" altLang="en-US" dirty="0" smtClean="0"/>
              <a:t>输入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给我们的</a:t>
            </a:r>
            <a:r>
              <a:rPr lang="zh-CN" altLang="en-US" dirty="0" smtClean="0"/>
              <a:t>字符串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函数创建一个数。可以像这样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可以从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给我们的</a:t>
            </a:r>
            <a:r>
              <a:rPr lang="zh-CN" altLang="en-US" dirty="0" smtClean="0"/>
              <a:t>字符串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函数创建一个数。可以像这样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temp_string</a:t>
            </a:r>
            <a:r>
              <a:rPr lang="en-US" altLang="zh-CN" dirty="0" smtClean="0"/>
              <a:t> = </a:t>
            </a:r>
            <a:r>
              <a:rPr lang="en-US" altLang="zh-CN" dirty="0" smtClean="0"/>
              <a:t>input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fahrenheit</a:t>
            </a:r>
            <a:r>
              <a:rPr lang="en-US" altLang="zh-CN" dirty="0" smtClean="0"/>
              <a:t> = float(</a:t>
            </a:r>
            <a:r>
              <a:rPr lang="en-US" altLang="zh-CN" dirty="0" err="1" smtClean="0"/>
              <a:t>temp_string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5.3 </a:t>
            </a:r>
            <a:r>
              <a:rPr lang="zh-CN" altLang="en-US" b="1" dirty="0" smtClean="0"/>
              <a:t>来自</a:t>
            </a:r>
            <a:r>
              <a:rPr lang="zh-CN" altLang="en-US" b="1" dirty="0" smtClean="0"/>
              <a:t>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程序的输入都来自用户。不过还有其他一些方法得到输入。可以从</a:t>
            </a:r>
            <a:r>
              <a:rPr lang="zh-CN" altLang="en-US" dirty="0" smtClean="0"/>
              <a:t>计算机</a:t>
            </a:r>
            <a:r>
              <a:rPr lang="zh-CN" altLang="en-US" dirty="0" smtClean="0"/>
              <a:t>硬盘上的文件中得到</a:t>
            </a:r>
            <a:r>
              <a:rPr lang="zh-CN" altLang="en-US" dirty="0" smtClean="0"/>
              <a:t>输入或者</a:t>
            </a:r>
            <a:r>
              <a:rPr lang="zh-CN" altLang="en-US" dirty="0" smtClean="0"/>
              <a:t>也可以从互联网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</a:t>
            </a:r>
            <a:r>
              <a:rPr lang="en-US" altLang="zh-CN" dirty="0" smtClean="0"/>
              <a:t>urllib2</a:t>
            </a:r>
          </a:p>
          <a:p>
            <a:pPr lvl="1"/>
            <a:r>
              <a:rPr lang="en-US" altLang="zh-CN" dirty="0" smtClean="0"/>
              <a:t>file = urllib2.urlopen('http://helloworldbook2.com/data/message.txt</a:t>
            </a:r>
            <a:r>
              <a:rPr lang="en-US" altLang="zh-CN" dirty="0" smtClean="0"/>
              <a:t>')</a:t>
            </a:r>
          </a:p>
          <a:p>
            <a:pPr lvl="1"/>
            <a:r>
              <a:rPr lang="en-US" altLang="zh-CN" dirty="0" smtClean="0"/>
              <a:t>message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file.read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print(message)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六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GUI—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6.1</a:t>
            </a:r>
            <a:r>
              <a:rPr lang="zh-CN" altLang="en-US" b="1" dirty="0" smtClean="0"/>
              <a:t> 什么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GUI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（图形用户界面）的缩写。在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中，并</a:t>
            </a:r>
            <a:r>
              <a:rPr lang="zh-CN" altLang="en-US" dirty="0" smtClean="0"/>
              <a:t>不只是键入</a:t>
            </a:r>
            <a:r>
              <a:rPr lang="zh-CN" altLang="en-US" dirty="0" smtClean="0"/>
              <a:t>文本和返回文本，用户可以看到窗口、按钮、文本框等图形，而且可以用</a:t>
            </a:r>
            <a:r>
              <a:rPr lang="zh-CN" altLang="en-US" dirty="0" smtClean="0"/>
              <a:t>鼠标点击</a:t>
            </a:r>
            <a:r>
              <a:rPr lang="zh-CN" altLang="en-US" dirty="0" smtClean="0"/>
              <a:t>，还可以通过键盘键入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717032"/>
            <a:ext cx="35337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6.2</a:t>
            </a:r>
            <a:r>
              <a:rPr lang="zh-CN" altLang="en-US" b="1" dirty="0" smtClean="0"/>
              <a:t> 第一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File-&gt;settings-&gt;project </a:t>
            </a:r>
            <a:r>
              <a:rPr lang="en-US" altLang="zh-CN" dirty="0" smtClean="0"/>
              <a:t>interpreter-&gt;</a:t>
            </a:r>
            <a:r>
              <a:rPr lang="en-US" altLang="zh-CN" dirty="0" err="1" smtClean="0"/>
              <a:t>easygui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GUI</a:t>
            </a:r>
          </a:p>
          <a:p>
            <a:pPr lvl="1"/>
            <a:r>
              <a:rPr lang="en-US" altLang="zh-CN" dirty="0" smtClean="0"/>
              <a:t>import </a:t>
            </a:r>
            <a:r>
              <a:rPr lang="en-US" altLang="zh-CN" dirty="0" err="1" smtClean="0"/>
              <a:t>easygui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easygui.msgbox</a:t>
            </a:r>
            <a:r>
              <a:rPr lang="en-US" altLang="zh-CN" dirty="0" smtClean="0"/>
              <a:t>("Hello There!")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6.3</a:t>
            </a:r>
            <a:r>
              <a:rPr lang="zh-CN" altLang="en-US" b="1" dirty="0" smtClean="0"/>
              <a:t>　</a:t>
            </a:r>
            <a:r>
              <a:rPr lang="en-US" altLang="zh-CN" b="1" dirty="0" smtClean="0"/>
              <a:t>GUI </a:t>
            </a:r>
            <a:r>
              <a:rPr lang="zh-CN" altLang="en-US" b="1" dirty="0" smtClean="0"/>
              <a:t>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在交互模式中运行前面的例子时，你点击</a:t>
            </a:r>
            <a:r>
              <a:rPr lang="en-US" altLang="zh-CN" dirty="0" smtClean="0"/>
              <a:t>OK </a:t>
            </a:r>
            <a:r>
              <a:rPr lang="zh-CN" altLang="en-US" dirty="0" smtClean="0"/>
              <a:t>按钮了吗？如果点击了这个按钮</a:t>
            </a:r>
            <a:r>
              <a:rPr lang="zh-CN" altLang="en-US" dirty="0" smtClean="0"/>
              <a:t>，应该</a:t>
            </a:r>
            <a:r>
              <a:rPr lang="zh-CN" altLang="en-US" dirty="0" smtClean="0"/>
              <a:t>已经在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或终端或命令窗口中见过这样的结果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D:\home\python\Python3\code\base\venv\Scripts\python.exe D:/home/python/Python3/code/base/gui.py</a:t>
            </a:r>
          </a:p>
          <a:p>
            <a:pPr lvl="1"/>
            <a:r>
              <a:rPr lang="en-US" altLang="zh-CN" dirty="0" smtClean="0"/>
              <a:t>OK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6.4</a:t>
            </a:r>
            <a:r>
              <a:rPr lang="zh-CN" altLang="en-US" dirty="0" smtClean="0"/>
              <a:t>其他</a:t>
            </a:r>
            <a:r>
              <a:rPr lang="en-US" altLang="zh-CN" b="1" dirty="0" smtClean="0"/>
              <a:t>GUI 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还提供了另外一些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组件，包括允许多重选择（而不是只选择一项</a:t>
            </a:r>
            <a:r>
              <a:rPr lang="zh-CN" altLang="en-US" dirty="0" smtClean="0"/>
              <a:t>）的选择框</a:t>
            </a:r>
            <a:r>
              <a:rPr lang="zh-CN" altLang="en-US" dirty="0" smtClean="0"/>
              <a:t>，还有一些特殊的对话框用来得到文件名等内容。不过，对现在来说，</a:t>
            </a:r>
            <a:r>
              <a:rPr lang="zh-CN" altLang="en-US" dirty="0" smtClean="0"/>
              <a:t>前面</a:t>
            </a:r>
            <a:r>
              <a:rPr lang="zh-CN" altLang="en-US" dirty="0" smtClean="0"/>
              <a:t>介绍的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组件已经足够了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如果你想更多地了解</a:t>
            </a:r>
            <a:r>
              <a:rPr lang="en-US" altLang="zh-CN" dirty="0" err="1" smtClean="0"/>
              <a:t>EasyGui</a:t>
            </a:r>
            <a:r>
              <a:rPr lang="zh-CN" altLang="en-US" dirty="0" smtClean="0"/>
              <a:t>，可以访问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easygui.sourceforge.net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学到了什么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如何利用 </a:t>
            </a:r>
            <a:r>
              <a:rPr lang="en-US" altLang="zh-CN" dirty="0" err="1" smtClean="0"/>
              <a:t>EasyGui</a:t>
            </a:r>
            <a:r>
              <a:rPr lang="zh-CN" altLang="en-US" dirty="0" smtClean="0"/>
              <a:t>建立简单的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如何使用消息框 </a:t>
            </a:r>
            <a:r>
              <a:rPr lang="en-US" altLang="zh-CN" dirty="0" err="1" smtClean="0"/>
              <a:t>msgbox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消息。</a:t>
            </a:r>
            <a:endParaRPr lang="en-US" altLang="zh-CN" dirty="0" smtClean="0"/>
          </a:p>
          <a:p>
            <a:r>
              <a:rPr lang="zh-CN" altLang="en-US" dirty="0" smtClean="0"/>
              <a:t>如何使用按钮、选择框和文本输入框（</a:t>
            </a:r>
            <a:r>
              <a:rPr lang="en-US" altLang="zh-CN" dirty="0" err="1" smtClean="0"/>
              <a:t>buttonbox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choicebox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enterbox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integerbox</a:t>
            </a:r>
            <a:r>
              <a:rPr lang="zh-CN" altLang="en-US" dirty="0" smtClean="0"/>
              <a:t>）得到输入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如何为一个文本框设置默认输入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的内置帮助系统。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测试</a:t>
            </a:r>
            <a:r>
              <a:rPr lang="zh-CN" altLang="en-US" b="1" dirty="0" smtClean="0"/>
              <a:t>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如何使用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生成消息框？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如何使用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得到字符串（一些文本）输入？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如何使用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得到整数输入？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如何使用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得到浮点数（小数）输入？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什么是默认值？给出一个可能使用默认值的例子。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1226</Words>
  <Application>Microsoft Office PowerPoint</Application>
  <PresentationFormat>全屏显示(4:3)</PresentationFormat>
  <Paragraphs>131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Python3教程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第四章：数据的类型</vt:lpstr>
      <vt:lpstr>4.1 改变类型</vt:lpstr>
      <vt:lpstr>4.1 改变类型</vt:lpstr>
      <vt:lpstr>4.2  得到更多信息type()</vt:lpstr>
      <vt:lpstr>4.3 类型转换错误</vt:lpstr>
      <vt:lpstr>第五章：输入</vt:lpstr>
      <vt:lpstr>5.1  input</vt:lpstr>
      <vt:lpstr>5.1  input</vt:lpstr>
      <vt:lpstr>5.2 输入数字</vt:lpstr>
      <vt:lpstr>5.3 来自互联网的输入</vt:lpstr>
      <vt:lpstr>第六章：GUI—图形用户界面</vt:lpstr>
      <vt:lpstr>6.1 什么是GUI</vt:lpstr>
      <vt:lpstr>6.2 第一个GUI</vt:lpstr>
      <vt:lpstr>6.3　GUI 输入</vt:lpstr>
      <vt:lpstr>6.4其他GUI 组件</vt:lpstr>
      <vt:lpstr>学到了什么</vt:lpstr>
      <vt:lpstr>测试题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jktest</cp:lastModifiedBy>
  <cp:revision>41</cp:revision>
  <dcterms:modified xsi:type="dcterms:W3CDTF">2018-10-14T03:41:38Z</dcterms:modified>
</cp:coreProperties>
</file>