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 </a:t>
            </a:r>
            <a:r>
              <a:rPr lang="zh-CN" altLang="en-US" dirty="0" smtClean="0"/>
              <a:t>图形</a:t>
            </a:r>
            <a:endParaRPr lang="zh-CN" altLang="en-US" dirty="0"/>
          </a:p>
        </p:txBody>
      </p:sp>
      <p:sp>
        <p:nvSpPr>
          <p:cNvPr id="3" name="内容占位符 2"/>
          <p:cNvSpPr>
            <a:spLocks noGrp="1"/>
          </p:cNvSpPr>
          <p:nvPr>
            <p:ph idx="1"/>
          </p:nvPr>
        </p:nvSpPr>
        <p:spPr/>
        <p:txBody>
          <a:bodyPr>
            <a:normAutofit/>
          </a:bodyPr>
          <a:lstStyle/>
          <a:p>
            <a:pPr>
              <a:buNone/>
            </a:pP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a:t>
            </a:r>
            <a:r>
              <a:rPr lang="zh-CN" altLang="en-US" dirty="0" smtClean="0"/>
              <a:t>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a:t>
            </a:r>
            <a:r>
              <a:rPr lang="zh-CN" altLang="en-US" dirty="0" smtClean="0"/>
              <a:t>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r>
              <a:rPr lang="zh-CN" altLang="en-US" dirty="0" smtClean="0"/>
              <a:t>。</a:t>
            </a:r>
            <a:endParaRPr lang="en-US" altLang="zh-CN" dirty="0" smtClean="0"/>
          </a:p>
          <a:p>
            <a:pPr>
              <a:buNone/>
            </a:pPr>
            <a:r>
              <a:rPr lang="en-US" altLang="zh-CN" dirty="0" smtClean="0"/>
              <a:t>	</a:t>
            </a: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a:t>
            </a:r>
            <a:r>
              <a:rPr lang="en-US" altLang="zh-CN" dirty="0" smtClean="0"/>
              <a:t>= </a:t>
            </a:r>
            <a:r>
              <a:rPr lang="en-US" altLang="zh-CN" dirty="0" err="1" smtClean="0"/>
              <a:t>pygame.display.set_mode</a:t>
            </a:r>
            <a:r>
              <a:rPr lang="en-US" altLang="zh-CN" dirty="0" smtClean="0"/>
              <a:t>([640, 480])</a:t>
            </a: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a:t>
            </a:r>
            <a:r>
              <a:rPr lang="zh-CN" altLang="en-US" dirty="0" smtClean="0"/>
              <a:t>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a:t>
            </a:r>
            <a:r>
              <a:rPr lang="zh-CN" altLang="en-US" b="1" dirty="0" smtClean="0"/>
              <a:t>建立一个</a:t>
            </a:r>
            <a:r>
              <a:rPr lang="zh-CN" altLang="en-US" b="1" dirty="0" smtClean="0"/>
              <a:t>圆</a:t>
            </a:r>
            <a:r>
              <a:rPr lang="en-US" altLang="zh-CN" sz="2400" b="1" dirty="0" smtClean="0"/>
              <a:t>,</a:t>
            </a:r>
            <a:r>
              <a:rPr lang="zh-CN" altLang="en-US" b="1" dirty="0" smtClean="0"/>
              <a:t>必须告诉它以下 </a:t>
            </a:r>
            <a:r>
              <a:rPr lang="en-US" altLang="zh-CN" b="1" dirty="0" smtClean="0"/>
              <a:t>5 </a:t>
            </a:r>
            <a:r>
              <a:rPr lang="zh-CN" altLang="en-US" b="1" dirty="0" smtClean="0"/>
              <a:t>件</a:t>
            </a:r>
            <a:r>
              <a:rPr lang="zh-CN" altLang="en-US" b="1" dirty="0" smtClean="0"/>
              <a:t>事</a:t>
            </a:r>
            <a:r>
              <a:rPr lang="en-US" altLang="zh-CN" b="1" dirty="0" smtClean="0"/>
              <a:t>:</a:t>
            </a:r>
          </a:p>
          <a:p>
            <a:pPr>
              <a:buNone/>
            </a:pPr>
            <a:r>
              <a:rPr lang="en-US" altLang="zh-CN" dirty="0" smtClean="0"/>
              <a:t>	</a:t>
            </a:r>
            <a:r>
              <a:rPr lang="en-US" altLang="zh-CN" dirty="0" smtClean="0"/>
              <a:t>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a:t>
            </a:r>
            <a:r>
              <a:rPr lang="en-US" altLang="zh-CN" dirty="0" smtClean="0"/>
              <a:t>2.</a:t>
            </a:r>
            <a:r>
              <a:rPr lang="zh-CN" altLang="en-US" dirty="0" smtClean="0"/>
              <a:t>用什么颜色来画</a:t>
            </a:r>
            <a:r>
              <a:rPr lang="zh-CN" altLang="en-US" dirty="0" smtClean="0"/>
              <a:t>。</a:t>
            </a:r>
            <a:endParaRPr lang="en-US" altLang="zh-CN" dirty="0" smtClean="0"/>
          </a:p>
          <a:p>
            <a:pPr>
              <a:buNone/>
            </a:pPr>
            <a:r>
              <a:rPr lang="en-US" altLang="zh-CN" dirty="0" smtClean="0"/>
              <a:t>	</a:t>
            </a:r>
            <a:r>
              <a:rPr lang="en-US" altLang="zh-CN" dirty="0" smtClean="0"/>
              <a:t>3.</a:t>
            </a:r>
            <a:r>
              <a:rPr lang="zh-CN" altLang="en-US" dirty="0" smtClean="0"/>
              <a:t>在什么位置画</a:t>
            </a:r>
            <a:r>
              <a:rPr lang="zh-CN" altLang="en-US" dirty="0" smtClean="0"/>
              <a:t>。</a:t>
            </a:r>
            <a:endParaRPr lang="en-US" altLang="zh-CN" dirty="0" smtClean="0"/>
          </a:p>
          <a:p>
            <a:pPr>
              <a:buNone/>
            </a:pPr>
            <a:r>
              <a:rPr lang="en-US" altLang="zh-CN" dirty="0" smtClean="0"/>
              <a:t>	</a:t>
            </a:r>
            <a:r>
              <a:rPr lang="en-US" altLang="zh-CN" dirty="0" smtClean="0"/>
              <a:t>4.</a:t>
            </a:r>
            <a:r>
              <a:rPr lang="zh-CN" altLang="en-US" dirty="0" smtClean="0"/>
              <a:t>圆的大小</a:t>
            </a:r>
            <a:r>
              <a:rPr lang="zh-CN" altLang="en-US" dirty="0" smtClean="0"/>
              <a:t>。</a:t>
            </a:r>
            <a:endParaRPr lang="en-US" altLang="zh-CN" dirty="0" smtClean="0"/>
          </a:p>
          <a:p>
            <a:pPr>
              <a:buNone/>
            </a:pPr>
            <a:r>
              <a:rPr lang="en-US" altLang="zh-CN" dirty="0" smtClean="0"/>
              <a:t>	</a:t>
            </a:r>
            <a:r>
              <a:rPr lang="en-US" altLang="zh-CN" dirty="0" smtClean="0"/>
              <a:t>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a:t>
            </a:r>
            <a:r>
              <a:rPr lang="zh-CN" altLang="en-US" dirty="0" smtClean="0"/>
              <a:t>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a:t>
            </a:r>
            <a:r>
              <a:rPr lang="zh-CN" altLang="en-US" dirty="0" smtClean="0"/>
              <a:t>颜色</a:t>
            </a:r>
            <a:r>
              <a:rPr lang="en-US" altLang="zh-CN" dirty="0" smtClean="0"/>
              <a:t>(RGB),</a:t>
            </a:r>
            <a:r>
              <a:rPr lang="zh-CN" altLang="en-US" dirty="0" smtClean="0"/>
              <a:t>为什么是 </a:t>
            </a:r>
            <a:r>
              <a:rPr lang="en-US" altLang="zh-CN" dirty="0" smtClean="0"/>
              <a:t>255 </a:t>
            </a:r>
            <a:r>
              <a:rPr lang="zh-CN" altLang="en-US" dirty="0" smtClean="0"/>
              <a:t>呢？</a:t>
            </a:r>
            <a:endParaRPr lang="zh-CN" altLang="en-US" dirty="0" smtClean="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a:t>
            </a:r>
            <a:r>
              <a:rPr lang="zh-CN" altLang="en-US" dirty="0" smtClean="0"/>
              <a:t>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a:t>
            </a:r>
            <a:r>
              <a:rPr lang="zh-CN" altLang="en-US" dirty="0" smtClean="0"/>
              <a:t>使用的</a:t>
            </a:r>
            <a:r>
              <a:rPr lang="zh-CN" altLang="en-US" dirty="0" smtClean="0"/>
              <a:t>线宽都是 </a:t>
            </a:r>
            <a:r>
              <a:rPr lang="en-US" altLang="zh-CN" dirty="0" smtClean="0"/>
              <a:t>0</a:t>
            </a:r>
            <a:r>
              <a:rPr lang="zh-CN" altLang="en-US" dirty="0" smtClean="0"/>
              <a:t>，这会填充整个形状</a:t>
            </a:r>
            <a:r>
              <a:rPr lang="zh-CN" altLang="en-US" dirty="0" smtClean="0"/>
              <a:t>。</a:t>
            </a:r>
            <a:endParaRPr lang="en-US" altLang="zh-CN" dirty="0" smtClean="0"/>
          </a:p>
          <a:p>
            <a:pPr>
              <a:buNone/>
            </a:pPr>
            <a:r>
              <a:rPr lang="zh-CN" altLang="en-US" b="1" dirty="0" smtClean="0"/>
              <a:t>现代</a:t>
            </a:r>
            <a:r>
              <a:rPr lang="zh-CN" altLang="en-US" b="1" dirty="0" smtClean="0"/>
              <a:t>艺术</a:t>
            </a:r>
            <a:r>
              <a:rPr lang="en-US" altLang="zh-CN" b="1" dirty="0" smtClean="0"/>
              <a:t>:</a:t>
            </a:r>
          </a:p>
          <a:p>
            <a:pPr>
              <a:buNone/>
            </a:pPr>
            <a:r>
              <a:rPr lang="en-US" altLang="zh-CN" b="1" dirty="0" smtClean="0"/>
              <a:t>	</a:t>
            </a:r>
            <a:r>
              <a:rPr lang="zh-CN" altLang="en-US" dirty="0" smtClean="0"/>
              <a:t>它</a:t>
            </a:r>
            <a:r>
              <a:rPr lang="zh-CN" altLang="en-US" dirty="0" smtClean="0"/>
              <a:t>会随机画 </a:t>
            </a:r>
            <a:r>
              <a:rPr lang="en-US" altLang="zh-CN" dirty="0" smtClean="0"/>
              <a:t>100 </a:t>
            </a:r>
            <a:r>
              <a:rPr lang="zh-CN" altLang="en-US" dirty="0" smtClean="0"/>
              <a:t>个大小不等、位置不同的矩 形</a:t>
            </a:r>
            <a:r>
              <a:rPr lang="zh-CN" altLang="en-US" dirty="0" smtClean="0"/>
              <a:t>。</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a:t>
            </a:r>
            <a:r>
              <a:rPr lang="zh-CN" altLang="en-US" dirty="0" smtClean="0"/>
              <a:t>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r>
              <a:rPr lang="zh-CN" altLang="en-US" dirty="0" smtClean="0"/>
              <a:t>。</a:t>
            </a:r>
            <a:endParaRPr lang="en-US" altLang="zh-CN" dirty="0" smtClean="0"/>
          </a:p>
          <a:p>
            <a:pPr>
              <a:buNone/>
            </a:pPr>
            <a:r>
              <a:rPr lang="zh-CN" altLang="en-US" dirty="0" smtClean="0"/>
              <a:t>每个</a:t>
            </a:r>
            <a:r>
              <a:rPr lang="zh-CN" altLang="en-US" dirty="0" smtClean="0"/>
              <a:t>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r>
              <a:rPr lang="zh-CN" altLang="en-US" dirty="0" smtClean="0"/>
              <a:t>。</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a:t>
            </a:r>
            <a:r>
              <a:rPr lang="zh-CN" altLang="en-US" dirty="0" smtClean="0"/>
              <a:t>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a:t>
            </a:r>
            <a:r>
              <a:rPr lang="en-US" altLang="zh-CN" dirty="0" smtClean="0"/>
              <a:t>)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a:t>
            </a:r>
            <a:r>
              <a:rPr lang="en-US" altLang="zh-CN" dirty="0" smtClean="0"/>
              <a:t>(</a:t>
            </a:r>
            <a:r>
              <a:rPr lang="en-US" altLang="zh-CN" dirty="0" smtClean="0"/>
              <a:t>1) </a:t>
            </a:r>
            <a:r>
              <a:rPr lang="zh-CN" altLang="en-US" dirty="0" smtClean="0"/>
              <a:t>在新的位置上画出图形</a:t>
            </a:r>
            <a:r>
              <a:rPr lang="zh-CN" altLang="en-US" dirty="0" smtClean="0"/>
              <a:t>。</a:t>
            </a:r>
            <a:endParaRPr lang="en-US" altLang="zh-CN" dirty="0" smtClean="0"/>
          </a:p>
          <a:p>
            <a:pPr>
              <a:buNone/>
            </a:pPr>
            <a:r>
              <a:rPr lang="en-US" altLang="zh-CN" dirty="0" smtClean="0"/>
              <a:t> </a:t>
            </a:r>
            <a:r>
              <a:rPr lang="en-US" altLang="zh-CN" dirty="0" smtClean="0"/>
              <a:t>  </a:t>
            </a:r>
            <a:r>
              <a:rPr lang="zh-CN" altLang="en-US" dirty="0" smtClean="0"/>
              <a:t> </a:t>
            </a:r>
            <a:r>
              <a:rPr lang="en-US" altLang="zh-CN" dirty="0" smtClean="0"/>
              <a:t>(2) </a:t>
            </a:r>
            <a:r>
              <a:rPr lang="zh-CN" altLang="en-US" dirty="0" smtClean="0"/>
              <a:t>把原来的图形擦掉</a:t>
            </a:r>
            <a:r>
              <a:rPr lang="zh-CN" altLang="en-US" dirty="0" smtClean="0"/>
              <a:t>。</a:t>
            </a:r>
            <a:endParaRPr lang="en-US" altLang="zh-CN" dirty="0" smtClean="0"/>
          </a:p>
          <a:p>
            <a:pPr>
              <a:buNone/>
            </a:pPr>
            <a:r>
              <a:rPr lang="zh-CN" altLang="en-US" b="1" dirty="0" smtClean="0"/>
              <a:t>擦掉</a:t>
            </a:r>
            <a:r>
              <a:rPr lang="zh-CN" altLang="en-US" b="1" dirty="0" smtClean="0"/>
              <a:t>图像</a:t>
            </a:r>
            <a:endParaRPr lang="en-US" altLang="zh-CN" b="1" dirty="0" smtClean="0"/>
          </a:p>
          <a:p>
            <a:pPr>
              <a:buNone/>
            </a:pPr>
            <a:r>
              <a:rPr lang="en-US" altLang="zh-CN" dirty="0" smtClean="0"/>
              <a:t>	</a:t>
            </a:r>
            <a:r>
              <a:rPr lang="zh-CN" altLang="en-US" dirty="0" smtClean="0"/>
              <a:t>在第一个沙滩球上画了一个白色</a:t>
            </a:r>
            <a:r>
              <a:rPr lang="zh-CN" altLang="en-US" dirty="0" smtClean="0"/>
              <a:t>矩形</a:t>
            </a:r>
            <a:r>
              <a:rPr lang="en-US" altLang="zh-CN" dirty="0" smtClean="0"/>
              <a:t>,</a:t>
            </a:r>
            <a:r>
              <a:rPr lang="zh-CN" altLang="en-US" dirty="0" smtClean="0"/>
              <a:t>覆盖原来的图像</a:t>
            </a:r>
            <a:endParaRPr lang="en-US" altLang="zh-CN" dirty="0" smtClean="0"/>
          </a:p>
          <a:p>
            <a:pPr>
              <a:buNone/>
            </a:pPr>
            <a:r>
              <a:rPr lang="zh-CN" altLang="en-US" b="1" dirty="0" smtClean="0"/>
              <a:t>底下有</a:t>
            </a:r>
            <a:r>
              <a:rPr lang="zh-CN" altLang="en-US" b="1" dirty="0" smtClean="0"/>
              <a:t>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a:t>
            </a:r>
            <a:r>
              <a:rPr lang="zh-CN" altLang="en-US" dirty="0" smtClean="0"/>
              <a:t>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a:t>
            </a:r>
            <a:r>
              <a:rPr lang="zh-CN" altLang="en-US" b="1" dirty="0" smtClean="0"/>
              <a:t>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a:t>
            </a:r>
            <a:r>
              <a:rPr lang="zh-CN" altLang="en-US" b="1" dirty="0" smtClean="0"/>
              <a:t>右边界</a:t>
            </a:r>
            <a:r>
              <a:rPr lang="zh-CN" altLang="en-US" dirty="0" smtClean="0"/>
              <a:t>，就要查看球的右边界是不是在窗口的右边界上。不过，球的位置是 按它的左边界（左上角）而不是右边界设置的。所以必须减去球的</a:t>
            </a:r>
            <a:r>
              <a:rPr lang="zh-CN" altLang="en-US" dirty="0" smtClean="0"/>
              <a:t>宽度</a:t>
            </a:r>
            <a:endParaRPr lang="en-US" altLang="zh-CN" dirty="0" smtClean="0"/>
          </a:p>
          <a:p>
            <a:pPr>
              <a:buNone/>
            </a:pPr>
            <a:r>
              <a:rPr lang="zh-CN" altLang="en-US" b="1" dirty="0" smtClean="0"/>
              <a:t>在 </a:t>
            </a:r>
            <a:r>
              <a:rPr lang="en-US" altLang="zh-CN" b="1" dirty="0" smtClean="0"/>
              <a:t>2D </a:t>
            </a:r>
            <a:r>
              <a:rPr lang="zh-CN" altLang="en-US" b="1" dirty="0" smtClean="0"/>
              <a:t>空间中</a:t>
            </a:r>
            <a:r>
              <a:rPr lang="zh-CN" altLang="en-US" b="1" dirty="0" smtClean="0"/>
              <a:t>反弹，</a:t>
            </a:r>
            <a:r>
              <a:rPr lang="zh-CN" altLang="en-US" dirty="0" smtClean="0"/>
              <a:t>现在，让 它</a:t>
            </a:r>
            <a:r>
              <a:rPr lang="zh-CN" altLang="en-US" dirty="0" smtClean="0"/>
              <a:t>同时上下、左右移动</a:t>
            </a:r>
            <a:r>
              <a:rPr lang="zh-CN" altLang="en-US" dirty="0" smtClean="0"/>
              <a:t>。</a:t>
            </a:r>
            <a:endParaRPr lang="zh-CN" altLang="en-US" b="1"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a:t>
            </a:r>
            <a:r>
              <a:rPr lang="zh-CN" altLang="en-US" dirty="0" smtClean="0"/>
              <a:t>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a:t>
            </a:r>
            <a:r>
              <a:rPr lang="zh-CN" altLang="en-US" dirty="0" smtClean="0"/>
              <a:t>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a:t>
            </a:r>
            <a:r>
              <a:rPr lang="zh-CN" altLang="en-US" dirty="0" smtClean="0"/>
              <a:t>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2275</TotalTime>
  <Words>7509</Words>
  <Application>Microsoft Office PowerPoint</Application>
  <PresentationFormat>全屏显示(4:3)</PresentationFormat>
  <Paragraphs>675</Paragraphs>
  <Slides>152</Slides>
  <Notes>0</Notes>
  <HiddenSlides>0</HiddenSlides>
  <MMClips>0</MMClips>
  <ScaleCrop>false</ScaleCrop>
  <HeadingPairs>
    <vt:vector size="4" baseType="variant">
      <vt:variant>
        <vt:lpstr>主题</vt:lpstr>
      </vt:variant>
      <vt:variant>
        <vt:i4>1</vt:i4>
      </vt:variant>
      <vt:variant>
        <vt:lpstr>幻灯片标题</vt:lpstr>
      </vt:variant>
      <vt:variant>
        <vt:i4>152</vt:i4>
      </vt:variant>
    </vt:vector>
  </HeadingPairs>
  <TitlesOfParts>
    <vt:vector size="153"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16.5 图像</vt:lpstr>
      <vt:lpstr>16.6 动起来</vt:lpstr>
      <vt:lpstr>16.7 动画</vt:lpstr>
      <vt:lpstr>16.8 让球反弹</vt:lpstr>
      <vt:lpstr>测试题</vt:lpstr>
      <vt:lpstr>动手试一试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韩振州</cp:lastModifiedBy>
  <cp:revision>191</cp:revision>
  <dcterms:modified xsi:type="dcterms:W3CDTF">2019-01-05T16:48:20Z</dcterms:modified>
</cp:coreProperties>
</file>