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73" r:id="rId3"/>
    <p:sldId id="274" r:id="rId4"/>
    <p:sldId id="272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07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13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1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flash </a:t>
            </a:r>
            <a:r>
              <a:rPr lang="zh-CN" altLang="en-US" dirty="0"/>
              <a:t>语法讲解</a:t>
            </a:r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>
          <a:xfrm>
            <a:off x="1143000" y="3509962"/>
            <a:ext cx="6858000" cy="16557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标题 10486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  <a:endParaRPr lang="zh-CN"/>
          </a:p>
        </p:txBody>
      </p:sp>
      <p:sp>
        <p:nvSpPr>
          <p:cNvPr id="1048604" name="内容占位符 1048603"/>
          <p:cNvSpPr>
            <a:spLocks noGrp="1"/>
          </p:cNvSpPr>
          <p:nvPr>
            <p:ph idx="1"/>
          </p:nvPr>
        </p:nvSpPr>
        <p:spPr/>
        <p:txBody>
          <a:bodyPr>
            <a:normAutofit fontScale="96786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(1)  </a:t>
            </a:r>
            <a:r>
              <a:rPr lang="zh-CN" altLang="zh-CN" dirty="0" smtClean="0"/>
              <a:t>写一个程序，打印出1 到100 间的整数。</a:t>
            </a:r>
            <a:endParaRPr lang="en-US" altLang="zh-CN" dirty="0" smtClean="0"/>
          </a:p>
          <a:p>
            <a:r>
              <a:rPr lang="zh-CN" dirty="0" smtClean="0"/>
              <a:t>(</a:t>
            </a:r>
            <a:r>
              <a:rPr lang="zh-CN" dirty="0"/>
              <a:t>2) 修改练习(1)，在值为47时用一个 break退出</a:t>
            </a:r>
            <a:r>
              <a:rPr lang="zh-CN" dirty="0" smtClean="0"/>
              <a:t>程序</a:t>
            </a:r>
            <a:r>
              <a:rPr lang="en-US" altLang="zh-CN" dirty="0" smtClean="0"/>
              <a:t>,</a:t>
            </a:r>
            <a:r>
              <a:rPr lang="zh-CN" dirty="0" smtClean="0"/>
              <a:t>亦可换</a:t>
            </a:r>
            <a:r>
              <a:rPr lang="zh-CN" altLang="en-US" dirty="0" smtClean="0"/>
              <a:t>成</a:t>
            </a:r>
            <a:r>
              <a:rPr lang="zh-CN" dirty="0" smtClean="0"/>
              <a:t>return</a:t>
            </a:r>
            <a:r>
              <a:rPr lang="zh-CN" dirty="0"/>
              <a:t>试试</a:t>
            </a:r>
            <a:r>
              <a:rPr lang="zh-CN" dirty="0" smtClean="0"/>
              <a:t>。</a:t>
            </a:r>
            <a:endParaRPr lang="en-US" altLang="zh-CN" dirty="0" smtClean="0"/>
          </a:p>
          <a:p>
            <a:r>
              <a:rPr lang="zh-CN" dirty="0" smtClean="0"/>
              <a:t>(</a:t>
            </a:r>
            <a:r>
              <a:rPr lang="zh-CN" dirty="0"/>
              <a:t>3) 创建一个switch 语句，为每一种case 都显示一条消息。并将 switch置入一个 for循环里，令其尝试</a:t>
            </a:r>
            <a:r>
              <a:rPr lang="zh-CN" dirty="0" smtClean="0"/>
              <a:t>每一</a:t>
            </a:r>
            <a:r>
              <a:rPr lang="zh-CN" dirty="0"/>
              <a:t>种case。在每个case 后面都放置一个break，并对其进行测试。然后，删除break，看看会有什么情况</a:t>
            </a:r>
            <a:r>
              <a:rPr lang="zh-CN" dirty="0" smtClean="0"/>
              <a:t>出现。</a:t>
            </a:r>
            <a:endParaRPr 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ActionScript</a:t>
            </a:r>
            <a:r>
              <a:rPr lang="zh-CN" altLang="en-US" dirty="0" smtClean="0"/>
              <a:t>的基本概念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1.</a:t>
            </a:r>
            <a:r>
              <a:rPr lang="zh-CN" altLang="en-US" dirty="0" smtClean="0"/>
              <a:t>创建和使用变量</a:t>
            </a:r>
            <a:endParaRPr lang="en-US" altLang="zh-CN" dirty="0" smtClean="0"/>
          </a:p>
          <a:p>
            <a:r>
              <a:rPr lang="en-US" altLang="zh-CN" dirty="0" smtClean="0"/>
              <a:t> 2.</a:t>
            </a:r>
            <a:r>
              <a:rPr lang="zh-CN" altLang="en-US" dirty="0" smtClean="0"/>
              <a:t>条件控制 </a:t>
            </a:r>
            <a:endParaRPr lang="en-US" altLang="zh-CN" dirty="0" smtClean="0"/>
          </a:p>
          <a:p>
            <a:r>
              <a:rPr lang="en-US" altLang="zh-CN" dirty="0" smtClean="0"/>
              <a:t> 3.</a:t>
            </a:r>
            <a:r>
              <a:rPr lang="zh-CN" altLang="en-US" dirty="0" smtClean="0"/>
              <a:t>循环控制</a:t>
            </a:r>
            <a:endParaRPr lang="en-US" altLang="zh-CN" dirty="0" smtClean="0"/>
          </a:p>
          <a:p>
            <a:r>
              <a:rPr lang="en-US" altLang="zh-CN" dirty="0" smtClean="0"/>
              <a:t> 4.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创建和使用变量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变量类型：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String, </a:t>
            </a:r>
            <a:r>
              <a:rPr lang="en-US" altLang="zh-CN" dirty="0" smtClean="0"/>
              <a:t>Boolean(</a:t>
            </a:r>
            <a:r>
              <a:rPr lang="en-US" altLang="zh-CN" dirty="0" err="1" smtClean="0"/>
              <a:t>true,false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zh-CN" altLang="en-US" dirty="0" smtClean="0"/>
              <a:t>规则：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变量名字</a:t>
            </a:r>
            <a:r>
              <a:rPr lang="en-US" altLang="zh-CN" dirty="0" smtClean="0"/>
              <a:t>:</a:t>
            </a:r>
            <a:r>
              <a:rPr lang="zh-CN" altLang="en-US" dirty="0" smtClean="0"/>
              <a:t>变量类型</a:t>
            </a:r>
            <a:r>
              <a:rPr lang="en-US" altLang="zh-CN" dirty="0" smtClean="0"/>
              <a:t>=</a:t>
            </a:r>
            <a:r>
              <a:rPr lang="zh-CN" altLang="en-US" dirty="0" smtClean="0"/>
              <a:t>值</a:t>
            </a:r>
            <a:r>
              <a:rPr lang="en-US" altLang="zh-CN" dirty="0" smtClean="0"/>
              <a:t>;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myValue:int</a:t>
            </a:r>
            <a:r>
              <a:rPr lang="en-US" altLang="zh-CN" dirty="0" smtClean="0"/>
              <a:t> = 7;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myNumber</a:t>
            </a:r>
            <a:r>
              <a:rPr lang="en-US" altLang="zh-CN" dirty="0" smtClean="0"/>
              <a:t> = 7.5;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myString</a:t>
            </a:r>
            <a:r>
              <a:rPr lang="en-US" altLang="zh-CN" dirty="0" smtClean="0"/>
              <a:t> = “hello”;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myBoolean</a:t>
            </a:r>
            <a:r>
              <a:rPr lang="en-US" altLang="zh-CN" dirty="0" smtClean="0"/>
              <a:t> = true;</a:t>
            </a:r>
          </a:p>
          <a:p>
            <a:r>
              <a:rPr lang="zh-CN" altLang="en-US" dirty="0" smtClean="0"/>
              <a:t>数字运算符： 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 ,/</a:t>
            </a:r>
          </a:p>
          <a:p>
            <a:r>
              <a:rPr lang="zh-CN" altLang="en-US" dirty="0" smtClean="0"/>
              <a:t>简化运算符</a:t>
            </a:r>
            <a:r>
              <a:rPr lang="en-US" altLang="zh-CN" dirty="0" smtClean="0"/>
              <a:t>++, --, +=, -=</a:t>
            </a:r>
            <a:r>
              <a:rPr lang="zh-CN" altLang="en-US" dirty="0" smtClean="0"/>
              <a:t> 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 If…else… 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0485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if语句</a:t>
            </a:r>
            <a:endParaRPr lang="zh-CN"/>
          </a:p>
        </p:txBody>
      </p:sp>
      <p:sp>
        <p:nvSpPr>
          <p:cNvPr id="1048594" name="内容占位符 10485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先写正常的代码，再处理不常见情况。</a:t>
            </a:r>
            <a:endParaRPr lang="zh-CN" dirty="0"/>
          </a:p>
          <a:p>
            <a:r>
              <a:rPr lang="zh-CN" altLang="en-US" dirty="0"/>
              <a:t>确保对于等量的分支是正确的</a:t>
            </a:r>
            <a:endParaRPr 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else</a:t>
            </a:r>
            <a:r>
              <a:rPr lang="zh-CN" altLang="en-US" dirty="0"/>
              <a:t>子句</a:t>
            </a:r>
            <a:endParaRPr lang="zh-CN" dirty="0"/>
          </a:p>
          <a:p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0485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…</a:t>
            </a:r>
            <a:r>
              <a:rPr lang="en-US" altLang="zh-CN"/>
              <a:t>else</a:t>
            </a:r>
            <a:r>
              <a:rPr lang="zh-CN" altLang="en-US"/>
              <a:t>语句</a:t>
            </a:r>
            <a:endParaRPr lang="zh-CN"/>
          </a:p>
        </p:txBody>
      </p:sp>
      <p:sp>
        <p:nvSpPr>
          <p:cNvPr id="1048596" name="内容占位符 10485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用布尔函数简化复杂的检测</a:t>
            </a:r>
            <a:endParaRPr lang="zh-CN"/>
          </a:p>
          <a:p>
            <a:r>
              <a:rPr lang="zh-CN" altLang="en-US"/>
              <a:t>确保所有的情况都考虑到了</a:t>
            </a:r>
            <a:endParaRPr lang="zh-CN"/>
          </a:p>
          <a:p>
            <a:r>
              <a:rPr lang="zh-CN" altLang="en-US"/>
              <a:t>如果语言支持，用其他结果替换此语句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0485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控制循环</a:t>
            </a:r>
            <a:endParaRPr lang="zh-CN"/>
          </a:p>
        </p:txBody>
      </p:sp>
      <p:sp>
        <p:nvSpPr>
          <p:cNvPr id="1048598" name="内容占位符 104859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循环的种类</a:t>
            </a:r>
            <a:endParaRPr lang="zh-CN" dirty="0"/>
          </a:p>
          <a:p>
            <a:r>
              <a:rPr lang="zh-CN" altLang="en-US" dirty="0"/>
              <a:t>循环的控制</a:t>
            </a:r>
            <a:endParaRPr lang="zh-CN" dirty="0"/>
          </a:p>
          <a:p>
            <a:r>
              <a:rPr lang="zh-CN" altLang="en-US" dirty="0"/>
              <a:t>循环的构建</a:t>
            </a:r>
            <a:endParaRPr lang="zh-CN" dirty="0"/>
          </a:p>
          <a:p>
            <a:r>
              <a:rPr lang="zh-CN" altLang="en-US" dirty="0"/>
              <a:t>循环和数组的关系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0485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循环的种类</a:t>
            </a:r>
            <a:endParaRPr lang="zh-CN"/>
          </a:p>
        </p:txBody>
      </p:sp>
      <p:sp>
        <p:nvSpPr>
          <p:cNvPr id="1048600" name="内容占位符 104859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计数循环</a:t>
            </a:r>
            <a:endParaRPr lang="zh-CN"/>
          </a:p>
          <a:p>
            <a:r>
              <a:rPr lang="en-US" altLang="zh-CN"/>
              <a:t>2.</a:t>
            </a:r>
            <a:r>
              <a:rPr lang="zh-CN" altLang="en-US"/>
              <a:t>连续求值循环</a:t>
            </a:r>
            <a:endParaRPr lang="zh-CN"/>
          </a:p>
          <a:p>
            <a:r>
              <a:rPr lang="en-US" altLang="zh-CN"/>
              <a:t>3.</a:t>
            </a:r>
            <a:r>
              <a:rPr lang="zh-CN" altLang="en-US"/>
              <a:t>无限循环</a:t>
            </a:r>
            <a:endParaRPr lang="zh-CN"/>
          </a:p>
          <a:p>
            <a:r>
              <a:rPr lang="en-US" altLang="zh-CN"/>
              <a:t>4.</a:t>
            </a:r>
            <a:r>
              <a:rPr lang="zh-CN" altLang="en-US"/>
              <a:t>迭代循环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0486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循环的控制</a:t>
            </a:r>
            <a:endParaRPr lang="zh-CN"/>
          </a:p>
        </p:txBody>
      </p:sp>
      <p:sp>
        <p:nvSpPr>
          <p:cNvPr id="1048602" name="内容占位符 104860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500" dirty="0"/>
              <a:t>进入循环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只从一个地方进入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初始化放在循环前</a:t>
            </a:r>
            <a:endParaRPr lang="zh-CN" sz="2500" dirty="0"/>
          </a:p>
          <a:p>
            <a:r>
              <a:rPr lang="en-US" altLang="zh-CN" sz="2500" dirty="0"/>
              <a:t> while</a:t>
            </a:r>
            <a:r>
              <a:rPr lang="zh-CN" altLang="en-US" sz="2500" dirty="0"/>
              <a:t>（</a:t>
            </a:r>
            <a:r>
              <a:rPr lang="en-US" altLang="zh-CN" sz="2500" dirty="0"/>
              <a:t>true</a:t>
            </a:r>
            <a:r>
              <a:rPr lang="zh-CN" altLang="en-US" sz="2500" dirty="0"/>
              <a:t>）表示无限循环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在适当的情况下多用</a:t>
            </a:r>
            <a:r>
              <a:rPr lang="en-US" altLang="zh-CN" sz="2500" dirty="0"/>
              <a:t>for</a:t>
            </a:r>
            <a:r>
              <a:rPr lang="zh-CN" altLang="en-US" sz="2500" dirty="0"/>
              <a:t>循环</a:t>
            </a:r>
            <a:endParaRPr lang="zh-CN" sz="2500" dirty="0"/>
          </a:p>
          <a:p>
            <a:r>
              <a:rPr lang="zh-CN" altLang="en-US" sz="2500" dirty="0"/>
              <a:t>处理好循环体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用｛｝包裹循环体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避免空循环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一个循环只做一件事</a:t>
            </a:r>
            <a:endParaRPr lang="zh-CN" sz="2500" dirty="0"/>
          </a:p>
          <a:p>
            <a:r>
              <a:rPr lang="zh-CN" altLang="en-US" sz="2500" dirty="0"/>
              <a:t>退出循环</a:t>
            </a:r>
            <a:endParaRPr lang="zh-CN" sz="2500" dirty="0"/>
          </a:p>
          <a:p>
            <a:endParaRPr lang="zh-CN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360</Words>
  <Application>Microsoft Office PowerPoint</Application>
  <PresentationFormat>全屏显示(4:3)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flash 语法讲解</vt:lpstr>
      <vt:lpstr>ActionScript的基本概念 </vt:lpstr>
      <vt:lpstr>创建和使用变量</vt:lpstr>
      <vt:lpstr>条件控制</vt:lpstr>
      <vt:lpstr>if语句</vt:lpstr>
      <vt:lpstr>if…else语句</vt:lpstr>
      <vt:lpstr>控制循环</vt:lpstr>
      <vt:lpstr>循环的种类</vt:lpstr>
      <vt:lpstr>循环的控制</vt:lpstr>
      <vt:lpstr>习题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语法讲解</dc:title>
  <cp:lastModifiedBy>jktest</cp:lastModifiedBy>
  <cp:revision>4</cp:revision>
  <dcterms:created xsi:type="dcterms:W3CDTF">2015-05-09T17:24:01Z</dcterms:created>
  <dcterms:modified xsi:type="dcterms:W3CDTF">2017-02-25T08:39:43Z</dcterms:modified>
</cp:coreProperties>
</file>