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73" r:id="rId3"/>
    <p:sldId id="274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zh-CN" altLang="en-US" dirty="0"/>
              <a:t>语法讲解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>
            <a:normAutofit fontScale="96786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(1)  </a:t>
            </a:r>
            <a:r>
              <a:rPr lang="zh-CN" altLang="zh-CN" dirty="0" smtClean="0"/>
              <a:t>写一个程序，打印出1 到100 间的整数。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2) 修改练习(1)，在值为47时用一个 break退出</a:t>
            </a:r>
            <a:r>
              <a:rPr 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dirty="0" smtClean="0"/>
              <a:t>亦可换</a:t>
            </a:r>
            <a:r>
              <a:rPr lang="zh-CN" altLang="en-US" dirty="0" smtClean="0"/>
              <a:t>成</a:t>
            </a:r>
            <a:r>
              <a:rPr lang="zh-CN" dirty="0" smtClean="0"/>
              <a:t>return</a:t>
            </a:r>
            <a:r>
              <a:rPr lang="zh-CN" dirty="0"/>
              <a:t>试试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3) 创建一个switch 语句，为每一种case 都显示一条消息。并将 switch置入一个 for循环里，令其尝试</a:t>
            </a:r>
            <a:r>
              <a:rPr lang="zh-CN" dirty="0" smtClean="0"/>
              <a:t>每一</a:t>
            </a:r>
            <a:r>
              <a:rPr lang="zh-CN" dirty="0"/>
              <a:t>种case。在每个case 后面都放置一个break，并对其进行测试。然后，删除break，看看会有什么情况</a:t>
            </a:r>
            <a:r>
              <a:rPr lang="zh-CN" dirty="0" smtClean="0"/>
              <a:t>出现。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ActionScript</a:t>
            </a:r>
            <a:r>
              <a:rPr lang="zh-CN" altLang="en-US" dirty="0" smtClean="0"/>
              <a:t>的基本概念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1.</a:t>
            </a:r>
            <a:r>
              <a:rPr lang="zh-CN" altLang="en-US" dirty="0" smtClean="0"/>
              <a:t>创建和使用变量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条件控制 </a:t>
            </a:r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r>
              <a:rPr lang="en-US" altLang="zh-CN" dirty="0" smtClean="0"/>
              <a:t> 4.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创建和使用变量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String, </a:t>
            </a:r>
            <a:r>
              <a:rPr lang="en-US" altLang="zh-CN" dirty="0" smtClean="0"/>
              <a:t>Boolean(</a:t>
            </a:r>
            <a:r>
              <a:rPr lang="en-US" altLang="zh-CN" dirty="0" err="1" smtClean="0"/>
              <a:t>true,false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规则：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变量名字</a:t>
            </a:r>
            <a:r>
              <a:rPr lang="en-US" altLang="zh-CN" dirty="0" smtClean="0"/>
              <a:t>: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myValue:int</a:t>
            </a:r>
            <a:r>
              <a:rPr lang="en-US" altLang="zh-CN" dirty="0" smtClean="0"/>
              <a:t> = 7;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myNumber</a:t>
            </a:r>
            <a:r>
              <a:rPr lang="en-US" altLang="zh-CN" dirty="0" smtClean="0"/>
              <a:t> = 7.5;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 = “hello”;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myBoolean</a:t>
            </a:r>
            <a:r>
              <a:rPr lang="en-US" altLang="zh-CN" dirty="0" smtClean="0"/>
              <a:t> = true;</a:t>
            </a:r>
          </a:p>
          <a:p>
            <a:r>
              <a:rPr lang="zh-CN" altLang="en-US" dirty="0" smtClean="0"/>
              <a:t>数字运算符：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 ,/</a:t>
            </a:r>
          </a:p>
          <a:p>
            <a:r>
              <a:rPr lang="zh-CN" altLang="en-US" dirty="0" smtClean="0"/>
              <a:t>简化运算符</a:t>
            </a:r>
            <a:r>
              <a:rPr lang="en-US" altLang="zh-CN" dirty="0" smtClean="0"/>
              <a:t>++, --, +=, -=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If…else… 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594" name="内容占位符 10485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先写正常的代码，再处理不常见情况。</a:t>
            </a:r>
            <a:endParaRPr lang="zh-CN" dirty="0"/>
          </a:p>
          <a:p>
            <a:r>
              <a:rPr lang="zh-CN" altLang="en-US" dirty="0"/>
              <a:t>确保对于等量的分支是正确的</a:t>
            </a:r>
            <a:endParaRPr 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596" name="内容占位符 10485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598" name="内容占位符 10485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循环的种类</a:t>
            </a:r>
            <a:endParaRPr lang="zh-CN" dirty="0"/>
          </a:p>
          <a:p>
            <a:r>
              <a:rPr lang="zh-CN" altLang="en-US" dirty="0"/>
              <a:t>循环的控制</a:t>
            </a:r>
            <a:endParaRPr lang="zh-CN" dirty="0"/>
          </a:p>
          <a:p>
            <a:r>
              <a:rPr lang="zh-CN" altLang="en-US" dirty="0"/>
              <a:t>循环的构建</a:t>
            </a:r>
            <a:endParaRPr lang="zh-CN" dirty="0"/>
          </a:p>
          <a:p>
            <a:r>
              <a:rPr lang="zh-CN" altLang="en-US" dirty="0"/>
              <a:t>循环和数组的关系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 dirty="0"/>
              <a:t>进入循环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只从一个地方进入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初始化放在循环前</a:t>
            </a:r>
            <a:endParaRPr lang="zh-CN" sz="2500" dirty="0"/>
          </a:p>
          <a:p>
            <a:r>
              <a:rPr lang="en-US" altLang="zh-CN" sz="2500" dirty="0"/>
              <a:t> while</a:t>
            </a:r>
            <a:r>
              <a:rPr lang="zh-CN" altLang="en-US" sz="2500" dirty="0"/>
              <a:t>（</a:t>
            </a:r>
            <a:r>
              <a:rPr lang="en-US" altLang="zh-CN" sz="2500" dirty="0"/>
              <a:t>true</a:t>
            </a:r>
            <a:r>
              <a:rPr lang="zh-CN" altLang="en-US" sz="2500" dirty="0"/>
              <a:t>）表示无限循环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在适当的情况下多用</a:t>
            </a:r>
            <a:r>
              <a:rPr lang="en-US" altLang="zh-CN" sz="2500" dirty="0"/>
              <a:t>for</a:t>
            </a:r>
            <a:r>
              <a:rPr lang="zh-CN" altLang="en-US" sz="2500" dirty="0"/>
              <a:t>循环</a:t>
            </a:r>
            <a:endParaRPr lang="zh-CN" sz="2500" dirty="0"/>
          </a:p>
          <a:p>
            <a:r>
              <a:rPr lang="zh-CN" altLang="en-US" sz="2500" dirty="0"/>
              <a:t>处理好循环体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用｛｝包裹循环体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避免空循环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一个循环只做一件事</a:t>
            </a:r>
            <a:endParaRPr lang="zh-CN" sz="2500" dirty="0"/>
          </a:p>
          <a:p>
            <a:r>
              <a:rPr lang="zh-CN" altLang="en-US" sz="2500" dirty="0"/>
              <a:t>退出循环</a:t>
            </a:r>
            <a:endParaRPr lang="zh-CN" sz="2500" dirty="0"/>
          </a:p>
          <a:p>
            <a:endParaRPr lang="zh-CN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360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flash 语法讲解</vt:lpstr>
      <vt:lpstr>ActionScript的基本概念 </vt:lpstr>
      <vt:lpstr>创建和使用变量</vt:lpstr>
      <vt:lpstr>条件控制</vt:lpstr>
      <vt:lpstr>if语句</vt:lpstr>
      <vt:lpstr>if…else语句</vt:lpstr>
      <vt:lpstr>控制循环</vt:lpstr>
      <vt:lpstr>循环的种类</vt:lpstr>
      <vt:lpstr>循环的控制</vt:lpstr>
      <vt:lpstr>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4</cp:revision>
  <dcterms:created xsi:type="dcterms:W3CDTF">2015-05-09T17:24:01Z</dcterms:created>
  <dcterms:modified xsi:type="dcterms:W3CDTF">2017-02-25T08:34:54Z</dcterms:modified>
</cp:coreProperties>
</file>