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1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1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1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2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2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65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63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F522-6256-461E-A79F-4037A6D0C8F9}" type="datetimeFigureOut">
              <a:rPr lang="zh-CN" altLang="en-US" smtClean="0"/>
              <a:pPr/>
              <a:t>2017-04-22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64D-84E6-4D0E-9D2B-1519760DAF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flash </a:t>
            </a:r>
            <a:r>
              <a:rPr lang="zh-CN" altLang="en-US"/>
              <a:t>语法讲解</a:t>
            </a:r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</p:nvPr>
        </p:nvSpPr>
        <p:spPr>
          <a:xfrm>
            <a:off x="1143000" y="3509962"/>
            <a:ext cx="6858000" cy="16557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库函数与自定函数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as3</a:t>
            </a:r>
            <a:r>
              <a:rPr lang="en-US" altLang="zh-CN" dirty="0" smtClean="0"/>
              <a:t>.0</a:t>
            </a:r>
            <a:r>
              <a:rPr lang="zh-CN" altLang="zh-CN" dirty="0" smtClean="0"/>
              <a:t>语言本身带了很多库函数，并分门别类地放在了不同的文件中，使用时只要引入对应的文件即可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
</a:t>
            </a:r>
            <a:r>
              <a:rPr lang="zh-CN" altLang="zh-CN" dirty="0" smtClean="0"/>
              <a:t>除了</a:t>
            </a:r>
            <a:r>
              <a:rPr lang="en-US" altLang="zh-CN" dirty="0" smtClean="0"/>
              <a:t>as3.0</a:t>
            </a:r>
            <a:r>
              <a:rPr lang="zh-CN" altLang="zh-CN" dirty="0" smtClean="0"/>
              <a:t>语言自带的函数，我们也可以编写自己的函数，称为自定义函数（User-Defined Function）。自定义函数和库函数没有本质的区别，表现形式和使用方法一样，只是开发者不同而已。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测试及调试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冒泡算法</a:t>
            </a:r>
            <a:endParaRPr lang="en-US" altLang="zh-CN" dirty="0" smtClean="0"/>
          </a:p>
          <a:p>
            <a:r>
              <a:rPr lang="zh-CN" altLang="en-US" dirty="0" smtClean="0"/>
              <a:t>冒泡排序</a:t>
            </a:r>
            <a:r>
              <a:rPr lang="zh-CN" altLang="en-US" dirty="0" smtClean="0"/>
              <a:t>算法的运作如下：</a:t>
            </a:r>
          </a:p>
          <a:p>
            <a:r>
              <a:rPr lang="zh-CN" altLang="en-US" dirty="0" smtClean="0"/>
              <a:t>比较相邻的元素，如果前一个比后一个大，就把它们两个调换位置。</a:t>
            </a:r>
          </a:p>
          <a:p>
            <a:r>
              <a:rPr lang="zh-CN" altLang="en-US" dirty="0" smtClean="0"/>
              <a:t>对每一对相邻元素作同样的工作，从开始第一对到结尾的最后一对。这步做完后，最后的元素会是最大的数。</a:t>
            </a:r>
          </a:p>
          <a:p>
            <a:r>
              <a:rPr lang="zh-CN" altLang="en-US" dirty="0" smtClean="0"/>
              <a:t>针对所有的元素重复以上的步骤，除了最后一个。</a:t>
            </a:r>
          </a:p>
          <a:p>
            <a:r>
              <a:rPr lang="zh-CN" altLang="en-US" dirty="0" smtClean="0"/>
              <a:t>持续每次对越来越少的元素重复上面的步骤，直到没有任何一对数字需要比较。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 descr="C:\Users\User\Desktop\739525-20160329100034660-1420925220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787" y="2777331"/>
            <a:ext cx="2638425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04860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if语句</a:t>
            </a:r>
            <a:endParaRPr lang="zh-CN"/>
          </a:p>
        </p:txBody>
      </p:sp>
      <p:sp>
        <p:nvSpPr>
          <p:cNvPr id="1048602" name="内容占位符 104860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先写正常的代码，再处理不常见情况。</a:t>
            </a:r>
            <a:endParaRPr lang="zh-CN"/>
          </a:p>
          <a:p>
            <a:r>
              <a:rPr lang="zh-CN" altLang="en-US"/>
              <a:t>确保对于等量的分支是正确的</a:t>
            </a:r>
            <a:endParaRPr lang="zh-CN"/>
          </a:p>
          <a:p>
            <a:r>
              <a:rPr lang="zh-CN" altLang="en-US"/>
              <a:t>考虑</a:t>
            </a:r>
            <a:r>
              <a:rPr lang="en-US" altLang="zh-CN"/>
              <a:t>else</a:t>
            </a:r>
            <a:r>
              <a:rPr lang="zh-CN" altLang="en-US"/>
              <a:t>子句</a:t>
            </a:r>
            <a:endParaRPr lang="zh-CN"/>
          </a:p>
          <a:p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标题 10486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  <a:r>
              <a:rPr lang="zh-CN" altLang="en-US"/>
              <a:t>…</a:t>
            </a:r>
            <a:r>
              <a:rPr lang="en-US" altLang="zh-CN"/>
              <a:t>else</a:t>
            </a:r>
            <a:r>
              <a:rPr lang="zh-CN" altLang="en-US"/>
              <a:t>语句</a:t>
            </a:r>
            <a:endParaRPr lang="zh-CN"/>
          </a:p>
        </p:txBody>
      </p:sp>
      <p:sp>
        <p:nvSpPr>
          <p:cNvPr id="1048604" name="内容占位符 10486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用布尔函数简化复杂的检测</a:t>
            </a:r>
            <a:endParaRPr lang="zh-CN"/>
          </a:p>
          <a:p>
            <a:r>
              <a:rPr lang="zh-CN" altLang="en-US"/>
              <a:t>确保所有的情况都考虑到了</a:t>
            </a:r>
            <a:endParaRPr lang="zh-CN"/>
          </a:p>
          <a:p>
            <a:r>
              <a:rPr lang="zh-CN" altLang="en-US"/>
              <a:t>如果语言支持，用其他结果替换此语句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标题 104860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控制循环</a:t>
            </a:r>
            <a:endParaRPr lang="zh-CN"/>
          </a:p>
        </p:txBody>
      </p:sp>
      <p:sp>
        <p:nvSpPr>
          <p:cNvPr id="1048606" name="内容占位符 10486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循环的种类</a:t>
            </a:r>
            <a:endParaRPr lang="zh-CN"/>
          </a:p>
          <a:p>
            <a:r>
              <a:rPr lang="zh-CN" altLang="en-US"/>
              <a:t>循环的控制</a:t>
            </a:r>
            <a:endParaRPr lang="zh-CN"/>
          </a:p>
          <a:p>
            <a:r>
              <a:rPr lang="zh-CN" altLang="en-US"/>
              <a:t>循环的构建</a:t>
            </a:r>
            <a:endParaRPr lang="zh-CN"/>
          </a:p>
          <a:p>
            <a:r>
              <a:rPr lang="zh-CN" altLang="en-US"/>
              <a:t>循环和数组的关系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04860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循环的种类</a:t>
            </a:r>
            <a:endParaRPr lang="zh-CN"/>
          </a:p>
        </p:txBody>
      </p:sp>
      <p:sp>
        <p:nvSpPr>
          <p:cNvPr id="1048608" name="内容占位符 104860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计数循环</a:t>
            </a:r>
            <a:endParaRPr lang="zh-CN"/>
          </a:p>
          <a:p>
            <a:r>
              <a:rPr lang="en-US" altLang="zh-CN"/>
              <a:t>2.</a:t>
            </a:r>
            <a:r>
              <a:rPr lang="zh-CN" altLang="en-US"/>
              <a:t>连续求值循环</a:t>
            </a:r>
            <a:endParaRPr lang="zh-CN"/>
          </a:p>
          <a:p>
            <a:r>
              <a:rPr lang="en-US" altLang="zh-CN"/>
              <a:t>3.</a:t>
            </a:r>
            <a:r>
              <a:rPr lang="zh-CN" altLang="en-US"/>
              <a:t>无限循环</a:t>
            </a:r>
            <a:endParaRPr lang="zh-CN"/>
          </a:p>
          <a:p>
            <a:r>
              <a:rPr lang="en-US" altLang="zh-CN"/>
              <a:t>4.</a:t>
            </a:r>
            <a:r>
              <a:rPr lang="zh-CN" altLang="en-US"/>
              <a:t>迭代循环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0485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循环的控制</a:t>
            </a:r>
            <a:endParaRPr lang="zh-CN"/>
          </a:p>
        </p:txBody>
      </p:sp>
      <p:sp>
        <p:nvSpPr>
          <p:cNvPr id="1048593" name="内容占位符 104859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500"/>
              <a:t>进入循环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只从一个地方进入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初始化放在循环前</a:t>
            </a:r>
            <a:endParaRPr lang="zh-CN" sz="2500"/>
          </a:p>
          <a:p>
            <a:r>
              <a:rPr lang="en-US" altLang="zh-CN" sz="2500"/>
              <a:t> while</a:t>
            </a:r>
            <a:r>
              <a:rPr lang="zh-CN" altLang="en-US" sz="2500"/>
              <a:t>（</a:t>
            </a:r>
            <a:r>
              <a:rPr lang="en-US" altLang="zh-CN" sz="2500"/>
              <a:t>true</a:t>
            </a:r>
            <a:r>
              <a:rPr lang="zh-CN" altLang="en-US" sz="2500"/>
              <a:t>）表示无限循环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在适当的情况下多用</a:t>
            </a:r>
            <a:r>
              <a:rPr lang="en-US" altLang="zh-CN" sz="2500"/>
              <a:t>for</a:t>
            </a:r>
            <a:r>
              <a:rPr lang="zh-CN" altLang="en-US" sz="2500"/>
              <a:t>循环</a:t>
            </a:r>
            <a:endParaRPr lang="zh-CN" sz="2500"/>
          </a:p>
          <a:p>
            <a:r>
              <a:rPr lang="zh-CN" altLang="en-US" sz="2500"/>
              <a:t>处理好循环体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用｛｝包裹循环体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避免空循环</a:t>
            </a:r>
            <a:endParaRPr lang="zh-CN" sz="2500"/>
          </a:p>
          <a:p>
            <a:r>
              <a:rPr lang="en-US" altLang="zh-CN" sz="2500"/>
              <a:t> </a:t>
            </a:r>
            <a:r>
              <a:rPr lang="zh-CN" altLang="en-US" sz="2500"/>
              <a:t>一个循环只做一件事</a:t>
            </a:r>
            <a:endParaRPr lang="zh-CN" sz="2500"/>
          </a:p>
          <a:p>
            <a:r>
              <a:rPr lang="zh-CN" altLang="en-US" sz="2500"/>
              <a:t>退出循环</a:t>
            </a:r>
            <a:endParaRPr lang="zh-CN" sz="2500"/>
          </a:p>
          <a:p>
            <a:endParaRPr lang="zh-CN" sz="2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0485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endParaRPr lang="zh-CN"/>
          </a:p>
        </p:txBody>
      </p:sp>
      <p:sp>
        <p:nvSpPr>
          <p:cNvPr id="1048591" name="内容占位符 1048590"/>
          <p:cNvSpPr>
            <a:spLocks noGrp="1"/>
          </p:cNvSpPr>
          <p:nvPr>
            <p:ph idx="1"/>
          </p:nvPr>
        </p:nvSpPr>
        <p:spPr/>
        <p:txBody>
          <a:bodyPr>
            <a:normAutofit fontScale="74286" lnSpcReduction="20000"/>
          </a:bodyPr>
          <a:lstStyle/>
          <a:p>
            <a:pPr marL="0" indent="0">
              <a:buNone/>
            </a:pP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）写一个程序，打印出1 到100 间的整数。</a:t>
            </a:r>
          </a:p>
          <a:p>
            <a:r>
              <a:rPr lang="zh-CN"/>
              <a:t>
(2) 修改练习(1)，在值为47时用一个 break退出程序。亦可换成 return试试。</a:t>
            </a:r>
          </a:p>
          <a:p>
            <a:r>
              <a:rPr lang="zh-CN"/>
              <a:t>
(3) 创建一个switch 语句，为每一种case 都显示一条消息。并将 switch置入一个 for循环里，令其尝试每</a:t>
            </a:r>
          </a:p>
          <a:p>
            <a:r>
              <a:rPr lang="zh-CN"/>
              <a:t>
一种case。在每个case 后面都放置一个break，并对其进行测试。然后，删除break，看看会有什么情况出</a:t>
            </a:r>
          </a:p>
          <a:p>
            <a:r>
              <a:rPr lang="zh-CN"/>
              <a:t>
现。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0485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  <a:endParaRPr lang="zh-CN"/>
          </a:p>
        </p:txBody>
      </p:sp>
      <p:sp>
        <p:nvSpPr>
          <p:cNvPr id="1048589" name="内容占位符 104858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函数的定义</a:t>
            </a:r>
            <a:endParaRPr lang="zh-CN"/>
          </a:p>
          <a:p>
            <a:r>
              <a:rPr lang="zh-CN" altLang="en-US"/>
              <a:t>函数的参数和返回值</a:t>
            </a:r>
            <a:endParaRPr lang="zh-CN"/>
          </a:p>
          <a:p>
            <a:r>
              <a:rPr lang="zh-CN" altLang="en-US"/>
              <a:t>递归调用</a:t>
            </a:r>
            <a:endParaRPr lang="zh-CN"/>
          </a:p>
          <a:p>
            <a:r>
              <a:rPr lang="zh-CN" altLang="en-US"/>
              <a:t>局部变量和全局变量</a:t>
            </a:r>
            <a:endParaRPr lang="zh-CN"/>
          </a:p>
          <a:p>
            <a:endParaRPr lang="zh-CN"/>
          </a:p>
          <a:p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0485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函数的定义</a:t>
            </a:r>
            <a:endParaRPr lang="zh-CN"/>
          </a:p>
        </p:txBody>
      </p:sp>
      <p:sp>
        <p:nvSpPr>
          <p:cNvPr id="1048587" name="内容占位符 1048586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862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dirty="0"/>
              <a:t>函数（Function）是一段可以重复使用的代码，这是从整体上对函数的认识</a:t>
            </a:r>
            <a:r>
              <a:rPr lang="zh-CN" dirty="0" smtClean="0"/>
              <a:t>。</a:t>
            </a:r>
            <a:endParaRPr lang="en-US" altLang="zh-CN" dirty="0" smtClean="0"/>
          </a:p>
          <a:p>
            <a:pPr>
              <a:buNone/>
            </a:pPr>
            <a:r>
              <a:rPr lang="zh-CN" dirty="0"/>
              <a:t>
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zh-CN" altLang="en-US" dirty="0" smtClean="0"/>
              <a:t>参数：参数类型</a:t>
            </a:r>
            <a:r>
              <a:rPr lang="en-US" altLang="zh-CN" dirty="0" smtClean="0"/>
              <a:t>,…):</a:t>
            </a:r>
            <a:r>
              <a:rPr lang="zh-CN" altLang="en-US" dirty="0" smtClean="0"/>
              <a:t>返回值</a:t>
            </a:r>
            <a:r>
              <a:rPr lang="en-US" altLang="zh-CN" dirty="0" smtClean="0"/>
              <a:t>{</a:t>
            </a:r>
          </a:p>
          <a:p>
            <a:pPr lvl="1">
              <a:buNone/>
            </a:pPr>
            <a:r>
              <a:rPr lang="en-US" altLang="zh-CN" dirty="0" smtClean="0"/>
              <a:t>Return </a:t>
            </a:r>
            <a:r>
              <a:rPr lang="zh-CN" altLang="en-US" dirty="0" smtClean="0"/>
              <a:t>返回值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zh-CN" altLang="en-US" dirty="0" smtClean="0"/>
              <a:t>如：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public function </a:t>
            </a:r>
            <a:r>
              <a:rPr lang="en-US" altLang="zh-CN" dirty="0" err="1" smtClean="0"/>
              <a:t>testSwtich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num:int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Boolean{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en-US" altLang="zh-CN" dirty="0" smtClean="0"/>
              <a:t>return true;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}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349</Words>
  <Application>Microsoft Office PowerPoint</Application>
  <PresentationFormat>全屏显示(4:3)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flash 语法讲解</vt:lpstr>
      <vt:lpstr>if语句</vt:lpstr>
      <vt:lpstr>if…else语句</vt:lpstr>
      <vt:lpstr>控制循环</vt:lpstr>
      <vt:lpstr>循环的种类</vt:lpstr>
      <vt:lpstr>循环的控制</vt:lpstr>
      <vt:lpstr>习题</vt:lpstr>
      <vt:lpstr>函数</vt:lpstr>
      <vt:lpstr>函数的定义</vt:lpstr>
      <vt:lpstr>库函数与自定函数</vt:lpstr>
      <vt:lpstr>测试及调试</vt:lpstr>
      <vt:lpstr>排序算法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语法讲解</dc:title>
  <cp:lastModifiedBy>jktest</cp:lastModifiedBy>
  <cp:revision>10</cp:revision>
  <dcterms:created xsi:type="dcterms:W3CDTF">2015-05-08T09:24:01Z</dcterms:created>
  <dcterms:modified xsi:type="dcterms:W3CDTF">2017-04-22T07:13:56Z</dcterms:modified>
</cp:coreProperties>
</file>