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 文本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3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flash</a:t>
            </a:r>
            <a:r>
              <a:rPr altLang="zh-CN" lang="en-US"/>
              <a:t> </a:t>
            </a:r>
            <a:r>
              <a:rPr altLang="en-US" lang="zh-CN"/>
              <a:t>语法</a:t>
            </a:r>
            <a:r>
              <a:rPr altLang="en-US" lang="zh-CN"/>
              <a:t>讲解</a:t>
            </a:r>
            <a:endParaRPr altLang="en-US" lang="zh-CN"/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if语句</a:t>
            </a:r>
            <a:endParaRPr lang="zh-CN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先写</a:t>
            </a:r>
            <a:r>
              <a:rPr altLang="en-US" lang="zh-CN"/>
              <a:t>正</a:t>
            </a:r>
            <a:r>
              <a:rPr altLang="en-US" lang="zh-CN"/>
              <a:t>常</a:t>
            </a:r>
            <a:r>
              <a:rPr altLang="en-US" lang="zh-CN"/>
              <a:t>的</a:t>
            </a:r>
            <a:r>
              <a:rPr altLang="en-US" lang="zh-CN"/>
              <a:t>代码</a:t>
            </a:r>
            <a:r>
              <a:rPr altLang="en-US" lang="zh-CN"/>
              <a:t>，</a:t>
            </a:r>
            <a:r>
              <a:rPr altLang="en-US" lang="zh-CN"/>
              <a:t>再</a:t>
            </a:r>
            <a:r>
              <a:rPr altLang="en-US" lang="zh-CN"/>
              <a:t>处理</a:t>
            </a:r>
            <a:r>
              <a:rPr altLang="en-US" lang="zh-CN"/>
              <a:t>不</a:t>
            </a:r>
            <a:r>
              <a:rPr altLang="en-US" lang="zh-CN"/>
              <a:t>常见</a:t>
            </a:r>
            <a:r>
              <a:rPr altLang="en-US" lang="zh-CN"/>
              <a:t>情况</a:t>
            </a:r>
            <a:r>
              <a:rPr altLang="en-US" lang="zh-CN"/>
              <a:t>。</a:t>
            </a:r>
            <a:endParaRPr lang="zh-CN"/>
          </a:p>
          <a:p>
            <a:r>
              <a:rPr altLang="en-US" lang="zh-CN"/>
              <a:t>确保</a:t>
            </a:r>
            <a:r>
              <a:rPr altLang="en-US" lang="zh-CN"/>
              <a:t>对于</a:t>
            </a:r>
            <a:r>
              <a:rPr altLang="en-US" lang="zh-CN"/>
              <a:t>等量</a:t>
            </a:r>
            <a:r>
              <a:rPr altLang="en-US" lang="zh-CN"/>
              <a:t>的</a:t>
            </a:r>
            <a:r>
              <a:rPr altLang="en-US" lang="zh-CN"/>
              <a:t>分支</a:t>
            </a:r>
            <a:r>
              <a:rPr altLang="en-US" lang="zh-CN"/>
              <a:t>是</a:t>
            </a:r>
            <a:r>
              <a:rPr altLang="en-US" lang="zh-CN"/>
              <a:t>正确</a:t>
            </a:r>
            <a:r>
              <a:rPr altLang="en-US" lang="zh-CN"/>
              <a:t>的</a:t>
            </a:r>
            <a:endParaRPr lang="zh-CN"/>
          </a:p>
          <a:p>
            <a:r>
              <a:rPr altLang="en-US" lang="zh-CN"/>
              <a:t>考虑</a:t>
            </a:r>
            <a:r>
              <a:rPr altLang="zh-CN" lang="en-US"/>
              <a:t>else</a:t>
            </a:r>
            <a:r>
              <a:rPr altLang="en-US" lang="zh-CN"/>
              <a:t>子</a:t>
            </a:r>
            <a:r>
              <a:rPr altLang="en-US" lang="zh-CN"/>
              <a:t>句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if</a:t>
            </a:r>
            <a:r>
              <a:rPr altLang="en-US" lang="zh-CN"/>
              <a:t>…</a:t>
            </a:r>
            <a:r>
              <a:rPr altLang="zh-CN" lang="en-US"/>
              <a:t>else</a:t>
            </a:r>
            <a:r>
              <a:rPr altLang="en-US" lang="zh-CN"/>
              <a:t>语句</a:t>
            </a:r>
            <a:endParaRPr lang="zh-CN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用</a:t>
            </a:r>
            <a:r>
              <a:rPr altLang="en-US" lang="zh-CN"/>
              <a:t>布尔</a:t>
            </a:r>
            <a:r>
              <a:rPr altLang="en-US" lang="zh-CN"/>
              <a:t>函数</a:t>
            </a:r>
            <a:r>
              <a:rPr altLang="en-US" lang="zh-CN"/>
              <a:t>简化</a:t>
            </a:r>
            <a:r>
              <a:rPr altLang="en-US" lang="zh-CN"/>
              <a:t>复杂</a:t>
            </a:r>
            <a:r>
              <a:rPr altLang="en-US" lang="zh-CN"/>
              <a:t>的</a:t>
            </a:r>
            <a:r>
              <a:rPr altLang="en-US" lang="zh-CN"/>
              <a:t>检测</a:t>
            </a:r>
            <a:endParaRPr lang="zh-CN"/>
          </a:p>
          <a:p>
            <a:r>
              <a:rPr altLang="en-US" lang="zh-CN"/>
              <a:t>确保</a:t>
            </a:r>
            <a:r>
              <a:rPr altLang="en-US" lang="zh-CN"/>
              <a:t>所有</a:t>
            </a:r>
            <a:r>
              <a:rPr altLang="en-US" lang="zh-CN"/>
              <a:t>的</a:t>
            </a:r>
            <a:r>
              <a:rPr altLang="en-US" lang="zh-CN"/>
              <a:t>情况</a:t>
            </a:r>
            <a:r>
              <a:rPr altLang="en-US" lang="zh-CN"/>
              <a:t>都</a:t>
            </a:r>
            <a:r>
              <a:rPr altLang="en-US" lang="zh-CN"/>
              <a:t>考虑</a:t>
            </a:r>
            <a:r>
              <a:rPr altLang="en-US" lang="zh-CN"/>
              <a:t>到了</a:t>
            </a:r>
            <a:endParaRPr lang="zh-CN"/>
          </a:p>
          <a:p>
            <a:r>
              <a:rPr altLang="en-US" lang="zh-CN"/>
              <a:t>如果</a:t>
            </a:r>
            <a:r>
              <a:rPr altLang="en-US" lang="zh-CN"/>
              <a:t>语言</a:t>
            </a:r>
            <a:r>
              <a:rPr altLang="en-US" lang="zh-CN"/>
              <a:t>支持</a:t>
            </a:r>
            <a:r>
              <a:rPr altLang="en-US" lang="zh-CN"/>
              <a:t>，</a:t>
            </a:r>
            <a:r>
              <a:rPr altLang="en-US" lang="zh-CN"/>
              <a:t>用其他</a:t>
            </a:r>
            <a:r>
              <a:rPr altLang="en-US" lang="zh-CN"/>
              <a:t>结果</a:t>
            </a:r>
            <a:r>
              <a:rPr altLang="en-US" lang="zh-CN"/>
              <a:t>替换</a:t>
            </a:r>
            <a:r>
              <a:rPr altLang="en-US" lang="zh-CN"/>
              <a:t>此</a:t>
            </a:r>
            <a:r>
              <a:rPr altLang="en-US" lang="zh-CN"/>
              <a:t>语句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控制</a:t>
            </a:r>
            <a:r>
              <a:rPr altLang="en-US" lang="zh-CN"/>
              <a:t>循环</a:t>
            </a:r>
            <a:endParaRPr lang="zh-CN"/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循环</a:t>
            </a:r>
            <a:r>
              <a:rPr altLang="en-US" lang="zh-CN"/>
              <a:t>的</a:t>
            </a:r>
            <a:r>
              <a:rPr altLang="en-US" lang="zh-CN"/>
              <a:t>种类</a:t>
            </a:r>
            <a:endParaRPr lang="zh-CN"/>
          </a:p>
          <a:p>
            <a:r>
              <a:rPr altLang="en-US" lang="zh-CN"/>
              <a:t>循环</a:t>
            </a:r>
            <a:r>
              <a:rPr altLang="en-US" lang="zh-CN"/>
              <a:t>的</a:t>
            </a:r>
            <a:r>
              <a:rPr altLang="en-US" lang="zh-CN"/>
              <a:t>控制</a:t>
            </a:r>
            <a:endParaRPr lang="zh-CN"/>
          </a:p>
          <a:p>
            <a:r>
              <a:rPr altLang="en-US" lang="zh-CN"/>
              <a:t>循环</a:t>
            </a:r>
            <a:r>
              <a:rPr altLang="en-US" lang="zh-CN"/>
              <a:t>的</a:t>
            </a:r>
            <a:r>
              <a:rPr altLang="en-US" lang="zh-CN"/>
              <a:t>构建</a:t>
            </a:r>
            <a:endParaRPr lang="zh-CN"/>
          </a:p>
          <a:p>
            <a:r>
              <a:rPr altLang="en-US" lang="zh-CN"/>
              <a:t>循环</a:t>
            </a:r>
            <a:r>
              <a:rPr altLang="en-US" lang="zh-CN"/>
              <a:t>和</a:t>
            </a:r>
            <a:r>
              <a:rPr altLang="en-US" lang="zh-CN"/>
              <a:t>数</a:t>
            </a:r>
            <a:r>
              <a:rPr altLang="en-US" lang="zh-CN"/>
              <a:t>组</a:t>
            </a:r>
            <a:r>
              <a:rPr altLang="en-US" lang="zh-CN"/>
              <a:t>的</a:t>
            </a:r>
            <a:r>
              <a:rPr altLang="en-US" lang="zh-CN"/>
              <a:t>关系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循环</a:t>
            </a:r>
            <a:r>
              <a:rPr altLang="en-US" lang="zh-CN"/>
              <a:t>的</a:t>
            </a:r>
            <a:r>
              <a:rPr altLang="en-US" lang="zh-CN"/>
              <a:t>种类</a:t>
            </a:r>
            <a:endParaRPr lang="zh-CN"/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1</a:t>
            </a:r>
            <a:r>
              <a:rPr altLang="zh-CN" lang="en-US"/>
              <a:t>.</a:t>
            </a:r>
            <a:r>
              <a:rPr altLang="en-US" lang="zh-CN"/>
              <a:t>计数</a:t>
            </a:r>
            <a:r>
              <a:rPr altLang="en-US" lang="zh-CN"/>
              <a:t>循环</a:t>
            </a:r>
            <a:endParaRPr lang="zh-CN"/>
          </a:p>
          <a:p>
            <a:r>
              <a:rPr altLang="zh-CN" lang="en-US"/>
              <a:t>2</a:t>
            </a:r>
            <a:r>
              <a:rPr altLang="zh-CN" lang="en-US"/>
              <a:t>.</a:t>
            </a:r>
            <a:r>
              <a:rPr altLang="en-US" lang="zh-CN"/>
              <a:t>连续</a:t>
            </a:r>
            <a:r>
              <a:rPr altLang="en-US" lang="zh-CN"/>
              <a:t>求值</a:t>
            </a:r>
            <a:r>
              <a:rPr altLang="en-US" lang="zh-CN"/>
              <a:t>循环</a:t>
            </a:r>
            <a:endParaRPr lang="zh-CN"/>
          </a:p>
          <a:p>
            <a:r>
              <a:rPr altLang="zh-CN" lang="en-US"/>
              <a:t>3</a:t>
            </a:r>
            <a:r>
              <a:rPr altLang="zh-CN" lang="en-US"/>
              <a:t>.</a:t>
            </a:r>
            <a:r>
              <a:rPr altLang="en-US" lang="zh-CN"/>
              <a:t>无限</a:t>
            </a:r>
            <a:r>
              <a:rPr altLang="en-US" lang="zh-CN"/>
              <a:t>循环</a:t>
            </a:r>
            <a:endParaRPr lang="zh-CN"/>
          </a:p>
          <a:p>
            <a:r>
              <a:rPr altLang="zh-CN" lang="en-US"/>
              <a:t>4</a:t>
            </a:r>
            <a:r>
              <a:rPr altLang="zh-CN" lang="en-US"/>
              <a:t>.</a:t>
            </a:r>
            <a:r>
              <a:rPr altLang="en-US" lang="zh-CN"/>
              <a:t>迭代</a:t>
            </a:r>
            <a:r>
              <a:rPr altLang="en-US" lang="zh-CN"/>
              <a:t>循环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循环</a:t>
            </a:r>
            <a:r>
              <a:rPr altLang="en-US" lang="zh-CN"/>
              <a:t>的</a:t>
            </a:r>
            <a:r>
              <a:rPr altLang="en-US" lang="zh-CN"/>
              <a:t>控制</a:t>
            </a:r>
            <a:endParaRPr lang="zh-CN"/>
          </a:p>
        </p:txBody>
      </p:sp>
      <p:sp>
        <p:nvSpPr>
          <p:cNvPr id="1048593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altLang="en-US" sz="2500" lang="zh-CN"/>
              <a:t>进入</a:t>
            </a:r>
            <a:r>
              <a:rPr altLang="en-US" sz="2500" lang="zh-CN"/>
              <a:t>循环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只从</a:t>
            </a:r>
            <a:r>
              <a:rPr altLang="en-US" sz="2500" lang="zh-CN"/>
              <a:t>一个</a:t>
            </a:r>
            <a:r>
              <a:rPr altLang="en-US" sz="2500" lang="zh-CN"/>
              <a:t>地方</a:t>
            </a:r>
            <a:r>
              <a:rPr altLang="en-US" sz="2500" lang="zh-CN"/>
              <a:t>进入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初始化</a:t>
            </a:r>
            <a:r>
              <a:rPr altLang="en-US" sz="2500" lang="zh-CN"/>
              <a:t>放在</a:t>
            </a:r>
            <a:r>
              <a:rPr altLang="en-US" sz="2500" lang="zh-CN"/>
              <a:t>循环</a:t>
            </a:r>
            <a:r>
              <a:rPr altLang="en-US" sz="2500" lang="zh-CN"/>
              <a:t>前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zh-CN" sz="2500" lang="en-US"/>
              <a:t>while</a:t>
            </a:r>
            <a:r>
              <a:rPr altLang="en-US" sz="2500" lang="zh-CN"/>
              <a:t>（</a:t>
            </a:r>
            <a:r>
              <a:rPr altLang="zh-CN" sz="2500" lang="en-US"/>
              <a:t>true</a:t>
            </a:r>
            <a:r>
              <a:rPr altLang="en-US" sz="2500" lang="zh-CN"/>
              <a:t>）</a:t>
            </a:r>
            <a:r>
              <a:rPr altLang="en-US" sz="2500" lang="zh-CN"/>
              <a:t>表示</a:t>
            </a:r>
            <a:r>
              <a:rPr altLang="en-US" sz="2500" lang="zh-CN"/>
              <a:t>无限</a:t>
            </a:r>
            <a:r>
              <a:rPr altLang="en-US" sz="2500" lang="zh-CN"/>
              <a:t>循环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在</a:t>
            </a:r>
            <a:r>
              <a:rPr altLang="en-US" sz="2500" lang="zh-CN"/>
              <a:t>适当</a:t>
            </a:r>
            <a:r>
              <a:rPr altLang="en-US" sz="2500" lang="zh-CN"/>
              <a:t>的</a:t>
            </a:r>
            <a:r>
              <a:rPr altLang="en-US" sz="2500" lang="zh-CN"/>
              <a:t>情况</a:t>
            </a:r>
            <a:r>
              <a:rPr altLang="en-US" sz="2500" lang="zh-CN"/>
              <a:t>下</a:t>
            </a:r>
            <a:r>
              <a:rPr altLang="en-US" sz="2500" lang="zh-CN"/>
              <a:t>多</a:t>
            </a:r>
            <a:r>
              <a:rPr altLang="en-US" sz="2500" lang="zh-CN"/>
              <a:t>用</a:t>
            </a:r>
            <a:r>
              <a:rPr altLang="zh-CN" sz="2500" lang="en-US"/>
              <a:t>for</a:t>
            </a:r>
            <a:r>
              <a:rPr altLang="en-US" sz="2500" lang="zh-CN"/>
              <a:t>循环</a:t>
            </a:r>
            <a:endParaRPr sz="2500" lang="zh-CN"/>
          </a:p>
          <a:p>
            <a:r>
              <a:rPr altLang="en-US" sz="2500" lang="zh-CN"/>
              <a:t>处理好</a:t>
            </a:r>
            <a:r>
              <a:rPr altLang="en-US" sz="2500" lang="zh-CN"/>
              <a:t>循环</a:t>
            </a:r>
            <a:r>
              <a:rPr altLang="en-US" sz="2500" lang="zh-CN"/>
              <a:t>体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用</a:t>
            </a:r>
            <a:r>
              <a:rPr altLang="en-US" sz="2500" lang="zh-CN"/>
              <a:t>｛</a:t>
            </a:r>
            <a:r>
              <a:rPr altLang="en-US" sz="2500" lang="zh-CN"/>
              <a:t>｝</a:t>
            </a:r>
            <a:r>
              <a:rPr altLang="en-US" sz="2500" lang="zh-CN"/>
              <a:t>包裹</a:t>
            </a:r>
            <a:r>
              <a:rPr altLang="en-US" sz="2500" lang="zh-CN"/>
              <a:t>循环</a:t>
            </a:r>
            <a:r>
              <a:rPr altLang="en-US" sz="2500" lang="zh-CN"/>
              <a:t>体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避免</a:t>
            </a:r>
            <a:r>
              <a:rPr altLang="en-US" sz="2500" lang="zh-CN"/>
              <a:t>空</a:t>
            </a:r>
            <a:r>
              <a:rPr altLang="en-US" sz="2500" lang="zh-CN"/>
              <a:t>循环</a:t>
            </a:r>
            <a:endParaRPr sz="2500" lang="zh-CN"/>
          </a:p>
          <a:p>
            <a:r>
              <a:rPr altLang="zh-CN" sz="2500" lang="en-US"/>
              <a:t> </a:t>
            </a:r>
            <a:r>
              <a:rPr altLang="en-US" sz="2500" lang="zh-CN"/>
              <a:t>一个</a:t>
            </a:r>
            <a:r>
              <a:rPr altLang="en-US" sz="2500" lang="zh-CN"/>
              <a:t>循环</a:t>
            </a:r>
            <a:r>
              <a:rPr altLang="en-US" sz="2500" lang="zh-CN"/>
              <a:t>只</a:t>
            </a:r>
            <a:r>
              <a:rPr altLang="en-US" sz="2500" lang="zh-CN"/>
              <a:t>做</a:t>
            </a:r>
            <a:r>
              <a:rPr altLang="en-US" sz="2500" lang="zh-CN"/>
              <a:t>一件</a:t>
            </a:r>
            <a:r>
              <a:rPr altLang="en-US" sz="2500" lang="zh-CN"/>
              <a:t>事</a:t>
            </a:r>
            <a:endParaRPr sz="2500" lang="zh-CN"/>
          </a:p>
          <a:p>
            <a:r>
              <a:rPr altLang="en-US" sz="2500" lang="zh-CN"/>
              <a:t>退出</a:t>
            </a:r>
            <a:r>
              <a:rPr altLang="en-US" sz="2500" lang="zh-CN"/>
              <a:t>循环</a:t>
            </a:r>
            <a:endParaRPr sz="2500" lang="zh-CN"/>
          </a:p>
          <a:p>
            <a:endParaRPr sz="250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习题</a:t>
            </a:r>
            <a:endParaRPr lang="zh-CN"/>
          </a:p>
        </p:txBody>
      </p:sp>
      <p:sp>
        <p:nvSpPr>
          <p:cNvPr id="1048591" name="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20000"/>
          </a:bodyPr>
          <a:p>
            <a:pPr indent="0" marL="0">
              <a:buNone/>
            </a:pPr>
            <a:r>
              <a:rPr lang="zh-CN"/>
              <a:t>（</a:t>
            </a:r>
            <a:r>
              <a:rPr altLang="zh-CN" lang="en-US"/>
              <a:t>1</a:t>
            </a:r>
            <a:r>
              <a:rPr lang="zh-CN"/>
              <a:t>）</a:t>
            </a:r>
            <a:r>
              <a:rPr lang="zh-CN"/>
              <a:t>写一个程序，打印出1 到100 间的整数。</a:t>
            </a:r>
            <a:endParaRPr lang="zh-CN"/>
          </a:p>
          <a:p>
            <a:r>
              <a:rPr lang="zh-CN"/>
              <a:t>
(2) 修改练习(1)，在值为47时用一个 break退出程序。亦可换成 return试试。</a:t>
            </a:r>
            <a:endParaRPr lang="zh-CN"/>
          </a:p>
          <a:p>
            <a:r>
              <a:rPr lang="zh-CN"/>
              <a:t>
(3) 创建一个switch 语句，为每一种case 都显示一条消息。并将 switch置入一个 for循环里，令其尝试每</a:t>
            </a:r>
            <a:endParaRPr lang="zh-CN"/>
          </a:p>
          <a:p>
            <a:r>
              <a:rPr lang="zh-CN"/>
              <a:t>
一种case。在每个case 后面都放置一个break，并对其进行测试。然后，删除break，看看会有什么情况出</a:t>
            </a:r>
            <a:endParaRPr lang="zh-CN"/>
          </a:p>
          <a:p>
            <a:r>
              <a:rPr lang="zh-CN"/>
              <a:t>
现。</a:t>
            </a:r>
            <a:r>
              <a:rPr lang="zh-CN"/>
              <a:t>
</a:t>
            </a: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函数</a:t>
            </a:r>
            <a:endParaRPr lang="zh-CN"/>
          </a:p>
        </p:txBody>
      </p:sp>
      <p:sp>
        <p:nvSpPr>
          <p:cNvPr id="104858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函数</a:t>
            </a:r>
            <a:r>
              <a:rPr altLang="en-US" lang="zh-CN"/>
              <a:t>的</a:t>
            </a:r>
            <a:r>
              <a:rPr altLang="en-US" lang="zh-CN"/>
              <a:t>定义</a:t>
            </a:r>
            <a:endParaRPr lang="zh-CN"/>
          </a:p>
          <a:p>
            <a:r>
              <a:rPr altLang="en-US" lang="zh-CN"/>
              <a:t>函数</a:t>
            </a:r>
            <a:r>
              <a:rPr altLang="en-US" lang="zh-CN"/>
              <a:t>的</a:t>
            </a:r>
            <a:r>
              <a:rPr altLang="en-US" lang="zh-CN"/>
              <a:t>参数</a:t>
            </a:r>
            <a:r>
              <a:rPr altLang="en-US" lang="zh-CN"/>
              <a:t>和</a:t>
            </a:r>
            <a:r>
              <a:rPr altLang="en-US" lang="zh-CN"/>
              <a:t>返回</a:t>
            </a:r>
            <a:r>
              <a:rPr altLang="en-US" lang="zh-CN"/>
              <a:t>值</a:t>
            </a:r>
            <a:endParaRPr lang="zh-CN"/>
          </a:p>
          <a:p>
            <a:r>
              <a:rPr altLang="en-US" lang="zh-CN"/>
              <a:t>递归</a:t>
            </a:r>
            <a:r>
              <a:rPr altLang="en-US" lang="zh-CN"/>
              <a:t>调用</a:t>
            </a:r>
            <a:endParaRPr lang="zh-CN"/>
          </a:p>
          <a:p>
            <a:r>
              <a:rPr altLang="en-US" lang="zh-CN"/>
              <a:t>局部</a:t>
            </a:r>
            <a:r>
              <a:rPr altLang="en-US" lang="zh-CN"/>
              <a:t>变量</a:t>
            </a:r>
            <a:r>
              <a:rPr altLang="en-US" lang="zh-CN"/>
              <a:t>和</a:t>
            </a:r>
            <a:r>
              <a:rPr altLang="en-US" lang="zh-CN"/>
              <a:t>全局</a:t>
            </a:r>
            <a:r>
              <a:rPr altLang="en-US" lang="zh-CN"/>
              <a:t>变量</a:t>
            </a:r>
            <a:endParaRPr lang="zh-CN"/>
          </a:p>
          <a:p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函数</a:t>
            </a:r>
            <a:r>
              <a:rPr altLang="en-US" lang="zh-CN"/>
              <a:t>的</a:t>
            </a:r>
            <a:r>
              <a:rPr altLang="en-US" lang="zh-CN"/>
              <a:t>定义</a:t>
            </a:r>
            <a:endParaRPr lang="zh-CN"/>
          </a:p>
        </p:txBody>
      </p:sp>
      <p:sp>
        <p:nvSpPr>
          <p:cNvPr id="104858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函数（Function）是一段可以重复使用的代码，这是从整体上对函数的认识。
</a:t>
            </a:r>
            <a:r>
              <a:rPr altLang="zh-CN" lang="en-US"/>
              <a:t>as3.0</a:t>
            </a:r>
            <a:r>
              <a:rPr lang="zh-CN"/>
              <a:t>语言本身带了很多库函数，并分门别类地放在了不同的</a:t>
            </a:r>
            <a:r>
              <a:rPr lang="zh-CN"/>
              <a:t>文件中，使用时只要引入对应的</a:t>
            </a:r>
            <a:r>
              <a:rPr lang="zh-CN"/>
              <a:t>文件即可。
除了</a:t>
            </a:r>
            <a:r>
              <a:rPr altLang="zh-CN" lang="en-US"/>
              <a:t>as3.0</a:t>
            </a:r>
            <a:r>
              <a:rPr lang="zh-CN"/>
              <a:t>语言自带的函数，我们也可以编写自己的函数，称为自定义函数（User-Defined Function）。自定义函数和库函数没有本质的区别，表现形式和使用方法一样，只是开发者不同而已。
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terms="http://purl.org/dc/terms/" xmlns:xsi="http://www.w3.org/2001/XMLSchema-instance">
  <dcterms:created xsi:type="dcterms:W3CDTF">2015-05-08T09:24:01Z</dcterms:created>
  <dcterms:modified xsi:type="dcterms:W3CDTF">2017-03-11T08:17:57Z</dcterms:modified>
</cp:coreProperties>
</file>