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0" r:id="rId5"/>
    <p:sldId id="265" r:id="rId6"/>
    <p:sldId id="266" r:id="rId7"/>
    <p:sldId id="259" r:id="rId8"/>
    <p:sldId id="261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86C0E7-C3BB-60D0-FF2C-580089E5B5BF}" v="66" dt="2020-01-03T00:54:46.129"/>
    <p1510:client id="{BC8D0FE2-A937-307E-0068-6E3CD8FEAACA}" v="69" dt="2020-01-02T20:35:06.5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CDFAFB-31A2-409B-BFA1-52030D4882D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6E581F-F05C-498E-92AF-21055FDC4194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/>
            <a:t>Throwable</a:t>
          </a:r>
        </a:p>
      </dgm:t>
    </dgm:pt>
    <dgm:pt modelId="{C2AEECA8-9E95-4245-9F57-456D58F313F3}" type="parTrans" cxnId="{C11C9DA8-50F2-464E-BBB4-A1BB154DF884}">
      <dgm:prSet/>
      <dgm:spPr/>
      <dgm:t>
        <a:bodyPr/>
        <a:lstStyle/>
        <a:p>
          <a:endParaRPr lang="en-US"/>
        </a:p>
      </dgm:t>
    </dgm:pt>
    <dgm:pt modelId="{67A5D326-8EF5-4C71-BA8B-CF4FDFCE04DD}" type="sibTrans" cxnId="{C11C9DA8-50F2-464E-BBB4-A1BB154DF884}">
      <dgm:prSet/>
      <dgm:spPr/>
      <dgm:t>
        <a:bodyPr/>
        <a:lstStyle/>
        <a:p>
          <a:endParaRPr lang="en-US"/>
        </a:p>
      </dgm:t>
    </dgm:pt>
    <dgm:pt modelId="{80F0C3B8-7C4D-4BBD-B825-6C93E3EE8B6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/>
            <a:t>Exception</a:t>
          </a:r>
        </a:p>
      </dgm:t>
    </dgm:pt>
    <dgm:pt modelId="{C313E46E-A22D-485B-836B-6588E82B09DF}" type="parTrans" cxnId="{B1459A04-7C46-4884-AD20-8495EDBC8ED1}">
      <dgm:prSet/>
      <dgm:spPr/>
      <dgm:t>
        <a:bodyPr/>
        <a:lstStyle/>
        <a:p>
          <a:endParaRPr lang="en-US"/>
        </a:p>
      </dgm:t>
    </dgm:pt>
    <dgm:pt modelId="{AA61CC83-B9D4-4358-A565-4515BA9125BB}" type="sibTrans" cxnId="{B1459A04-7C46-4884-AD20-8495EDBC8ED1}">
      <dgm:prSet/>
      <dgm:spPr/>
      <dgm:t>
        <a:bodyPr/>
        <a:lstStyle/>
        <a:p>
          <a:endParaRPr lang="en-US"/>
        </a:p>
      </dgm:t>
    </dgm:pt>
    <dgm:pt modelId="{7428EB13-6F43-4C5B-A3EA-C420665088AE}">
      <dgm:prSet phldrT="[Text]" custT="1"/>
      <dgm:spPr/>
      <dgm:t>
        <a:bodyPr/>
        <a:lstStyle/>
        <a:p>
          <a:r>
            <a:rPr lang="en-US" sz="1600" dirty="0"/>
            <a:t>Error</a:t>
          </a:r>
        </a:p>
      </dgm:t>
    </dgm:pt>
    <dgm:pt modelId="{B5C9192F-7263-4199-AFBB-9AD26681E35F}" type="parTrans" cxnId="{FDE6B85E-FDE4-41D3-A9B0-B42A20C135DE}">
      <dgm:prSet/>
      <dgm:spPr/>
      <dgm:t>
        <a:bodyPr/>
        <a:lstStyle/>
        <a:p>
          <a:endParaRPr lang="en-US"/>
        </a:p>
      </dgm:t>
    </dgm:pt>
    <dgm:pt modelId="{42EEBE78-9B58-43F7-9EEC-E1FF15034E16}" type="sibTrans" cxnId="{FDE6B85E-FDE4-41D3-A9B0-B42A20C135DE}">
      <dgm:prSet/>
      <dgm:spPr/>
      <dgm:t>
        <a:bodyPr/>
        <a:lstStyle/>
        <a:p>
          <a:endParaRPr lang="en-US"/>
        </a:p>
      </dgm:t>
    </dgm:pt>
    <dgm:pt modelId="{42D9A61B-4ADC-4C0B-8F59-AEA0AD2AC648}">
      <dgm:prSet phldrT="[Text]" custT="1"/>
      <dgm:spPr/>
      <dgm:t>
        <a:bodyPr/>
        <a:lstStyle/>
        <a:p>
          <a:r>
            <a:rPr lang="en-US" sz="1600" dirty="0" err="1"/>
            <a:t>RuntimeException</a:t>
          </a:r>
          <a:endParaRPr lang="en-US" sz="1600" dirty="0"/>
        </a:p>
      </dgm:t>
    </dgm:pt>
    <dgm:pt modelId="{82683CD8-3280-4F35-9F24-3188A9BDE77F}" type="parTrans" cxnId="{6F83C2E6-9CCE-4929-825B-3A5314589E72}">
      <dgm:prSet/>
      <dgm:spPr/>
      <dgm:t>
        <a:bodyPr/>
        <a:lstStyle/>
        <a:p>
          <a:endParaRPr lang="en-US"/>
        </a:p>
      </dgm:t>
    </dgm:pt>
    <dgm:pt modelId="{133F1D5B-BD77-4AB1-A4F9-2ABB712EC17F}" type="sibTrans" cxnId="{6F83C2E6-9CCE-4929-825B-3A5314589E72}">
      <dgm:prSet/>
      <dgm:spPr/>
      <dgm:t>
        <a:bodyPr/>
        <a:lstStyle/>
        <a:p>
          <a:endParaRPr lang="en-US"/>
        </a:p>
      </dgm:t>
    </dgm:pt>
    <dgm:pt modelId="{96E0933E-3312-4591-8B03-B2C110FE965D}">
      <dgm:prSet phldrT="[Text]" custT="1"/>
      <dgm:spPr/>
      <dgm:t>
        <a:bodyPr/>
        <a:lstStyle/>
        <a:p>
          <a:r>
            <a:rPr lang="en-US" sz="1600" dirty="0" err="1"/>
            <a:t>ArrayIndexOutOfBoundsException</a:t>
          </a:r>
          <a:endParaRPr lang="en-US" sz="1600" dirty="0"/>
        </a:p>
      </dgm:t>
    </dgm:pt>
    <dgm:pt modelId="{7668AB9B-DB2C-402D-90AD-C885B99C3562}" type="parTrans" cxnId="{77A67E8C-5383-4954-95F7-56549F64DDF6}">
      <dgm:prSet/>
      <dgm:spPr/>
      <dgm:t>
        <a:bodyPr/>
        <a:lstStyle/>
        <a:p>
          <a:endParaRPr lang="en-US"/>
        </a:p>
      </dgm:t>
    </dgm:pt>
    <dgm:pt modelId="{5577C3F8-9B23-4D21-B726-39C047566925}" type="sibTrans" cxnId="{77A67E8C-5383-4954-95F7-56549F64DDF6}">
      <dgm:prSet/>
      <dgm:spPr/>
      <dgm:t>
        <a:bodyPr/>
        <a:lstStyle/>
        <a:p>
          <a:endParaRPr lang="en-US"/>
        </a:p>
      </dgm:t>
    </dgm:pt>
    <dgm:pt modelId="{3AD4CECF-B57B-4AAE-B132-925597B7C2AF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600" dirty="0" err="1"/>
            <a:t>IOException</a:t>
          </a:r>
          <a:endParaRPr lang="en-US" sz="1600" dirty="0"/>
        </a:p>
      </dgm:t>
    </dgm:pt>
    <dgm:pt modelId="{C9A345A0-07D7-4AAB-8247-046BAC93EFE7}" type="parTrans" cxnId="{CD74CF5E-B19B-4FD9-B968-8A7F7F93E374}">
      <dgm:prSet/>
      <dgm:spPr/>
      <dgm:t>
        <a:bodyPr/>
        <a:lstStyle/>
        <a:p>
          <a:endParaRPr lang="en-US"/>
        </a:p>
      </dgm:t>
    </dgm:pt>
    <dgm:pt modelId="{76CFF74F-88B0-4E07-BD54-542443515FAC}" type="sibTrans" cxnId="{CD74CF5E-B19B-4FD9-B968-8A7F7F93E374}">
      <dgm:prSet/>
      <dgm:spPr/>
      <dgm:t>
        <a:bodyPr/>
        <a:lstStyle/>
        <a:p>
          <a:endParaRPr lang="en-US"/>
        </a:p>
      </dgm:t>
    </dgm:pt>
    <dgm:pt modelId="{B8DC80A3-0F91-4F6D-9187-65AA7CE0839F}">
      <dgm:prSet phldrT="[Text]" custT="1"/>
      <dgm:spPr/>
      <dgm:t>
        <a:bodyPr/>
        <a:lstStyle/>
        <a:p>
          <a:r>
            <a:rPr lang="en-US" sz="1600" dirty="0" err="1"/>
            <a:t>OutOfMemoryError</a:t>
          </a:r>
          <a:endParaRPr lang="en-US" sz="1600" dirty="0"/>
        </a:p>
      </dgm:t>
    </dgm:pt>
    <dgm:pt modelId="{0578D129-9605-40F4-899D-6D78F0631F8A}" type="parTrans" cxnId="{82725720-16B9-4EEE-ACD3-996F58BF2838}">
      <dgm:prSet/>
      <dgm:spPr/>
      <dgm:t>
        <a:bodyPr/>
        <a:lstStyle/>
        <a:p>
          <a:endParaRPr lang="en-US"/>
        </a:p>
      </dgm:t>
    </dgm:pt>
    <dgm:pt modelId="{D8CF23C7-155C-4905-8C57-B31832177157}" type="sibTrans" cxnId="{82725720-16B9-4EEE-ACD3-996F58BF2838}">
      <dgm:prSet/>
      <dgm:spPr/>
      <dgm:t>
        <a:bodyPr/>
        <a:lstStyle/>
        <a:p>
          <a:endParaRPr lang="en-US"/>
        </a:p>
      </dgm:t>
    </dgm:pt>
    <dgm:pt modelId="{0BD93515-3A4E-40D9-95DB-F938287DFCCD}" type="pres">
      <dgm:prSet presAssocID="{66CDFAFB-31A2-409B-BFA1-52030D4882D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92E1E6-FECA-4AFB-8C6A-DCD32BB8708C}" type="pres">
      <dgm:prSet presAssocID="{0E6E581F-F05C-498E-92AF-21055FDC4194}" presName="hierRoot1" presStyleCnt="0">
        <dgm:presLayoutVars>
          <dgm:hierBranch val="init"/>
        </dgm:presLayoutVars>
      </dgm:prSet>
      <dgm:spPr/>
    </dgm:pt>
    <dgm:pt modelId="{4ADBE04A-F076-4D73-B308-F35D84A9B577}" type="pres">
      <dgm:prSet presAssocID="{0E6E581F-F05C-498E-92AF-21055FDC4194}" presName="rootComposite1" presStyleCnt="0"/>
      <dgm:spPr/>
    </dgm:pt>
    <dgm:pt modelId="{C561BD18-332E-4F02-AE55-ECA9190CC5DB}" type="pres">
      <dgm:prSet presAssocID="{0E6E581F-F05C-498E-92AF-21055FDC4194}" presName="rootText1" presStyleLbl="node0" presStyleIdx="0" presStyleCnt="1">
        <dgm:presLayoutVars>
          <dgm:chPref val="3"/>
        </dgm:presLayoutVars>
      </dgm:prSet>
      <dgm:spPr/>
    </dgm:pt>
    <dgm:pt modelId="{6062E5B6-DFF9-48EF-9260-FF23243A00F5}" type="pres">
      <dgm:prSet presAssocID="{0E6E581F-F05C-498E-92AF-21055FDC4194}" presName="rootConnector1" presStyleLbl="node1" presStyleIdx="0" presStyleCnt="0"/>
      <dgm:spPr/>
    </dgm:pt>
    <dgm:pt modelId="{0C9B976A-DCD1-4B2A-B112-14C578039EF4}" type="pres">
      <dgm:prSet presAssocID="{0E6E581F-F05C-498E-92AF-21055FDC4194}" presName="hierChild2" presStyleCnt="0"/>
      <dgm:spPr/>
    </dgm:pt>
    <dgm:pt modelId="{12131801-5635-4E75-89D6-727431DC09A5}" type="pres">
      <dgm:prSet presAssocID="{C313E46E-A22D-485B-836B-6588E82B09DF}" presName="Name37" presStyleLbl="parChTrans1D2" presStyleIdx="0" presStyleCnt="2"/>
      <dgm:spPr/>
    </dgm:pt>
    <dgm:pt modelId="{648D597F-43BB-4BFF-82A2-757EA8B27C3B}" type="pres">
      <dgm:prSet presAssocID="{80F0C3B8-7C4D-4BBD-B825-6C93E3EE8B6E}" presName="hierRoot2" presStyleCnt="0">
        <dgm:presLayoutVars>
          <dgm:hierBranch val="init"/>
        </dgm:presLayoutVars>
      </dgm:prSet>
      <dgm:spPr/>
    </dgm:pt>
    <dgm:pt modelId="{5CED6A3D-D905-4D3A-86A0-4C3BC28D426C}" type="pres">
      <dgm:prSet presAssocID="{80F0C3B8-7C4D-4BBD-B825-6C93E3EE8B6E}" presName="rootComposite" presStyleCnt="0"/>
      <dgm:spPr/>
    </dgm:pt>
    <dgm:pt modelId="{C42B14D6-CD31-4172-B5A0-4E43AD3032EC}" type="pres">
      <dgm:prSet presAssocID="{80F0C3B8-7C4D-4BBD-B825-6C93E3EE8B6E}" presName="rootText" presStyleLbl="node2" presStyleIdx="0" presStyleCnt="2">
        <dgm:presLayoutVars>
          <dgm:chPref val="3"/>
        </dgm:presLayoutVars>
      </dgm:prSet>
      <dgm:spPr/>
    </dgm:pt>
    <dgm:pt modelId="{C0E581D2-BF78-4E69-88C3-95B5F0EEF115}" type="pres">
      <dgm:prSet presAssocID="{80F0C3B8-7C4D-4BBD-B825-6C93E3EE8B6E}" presName="rootConnector" presStyleLbl="node2" presStyleIdx="0" presStyleCnt="2"/>
      <dgm:spPr/>
    </dgm:pt>
    <dgm:pt modelId="{4FC934DD-2D1C-45E1-BAC9-EE06A2B27AC2}" type="pres">
      <dgm:prSet presAssocID="{80F0C3B8-7C4D-4BBD-B825-6C93E3EE8B6E}" presName="hierChild4" presStyleCnt="0"/>
      <dgm:spPr/>
    </dgm:pt>
    <dgm:pt modelId="{103E0949-3074-4969-8EEA-2F9EC1059F32}" type="pres">
      <dgm:prSet presAssocID="{C9A345A0-07D7-4AAB-8247-046BAC93EFE7}" presName="Name37" presStyleLbl="parChTrans1D3" presStyleIdx="0" presStyleCnt="3"/>
      <dgm:spPr/>
    </dgm:pt>
    <dgm:pt modelId="{000C2257-CF0B-4A7E-AFD5-14E524F7DF7D}" type="pres">
      <dgm:prSet presAssocID="{3AD4CECF-B57B-4AAE-B132-925597B7C2AF}" presName="hierRoot2" presStyleCnt="0">
        <dgm:presLayoutVars>
          <dgm:hierBranch val="init"/>
        </dgm:presLayoutVars>
      </dgm:prSet>
      <dgm:spPr/>
    </dgm:pt>
    <dgm:pt modelId="{000BA64E-9243-4B5F-8A3F-AB9A865D7014}" type="pres">
      <dgm:prSet presAssocID="{3AD4CECF-B57B-4AAE-B132-925597B7C2AF}" presName="rootComposite" presStyleCnt="0"/>
      <dgm:spPr/>
    </dgm:pt>
    <dgm:pt modelId="{E362C74C-1ACC-491D-91E0-3B6A8B2FCE0E}" type="pres">
      <dgm:prSet presAssocID="{3AD4CECF-B57B-4AAE-B132-925597B7C2AF}" presName="rootText" presStyleLbl="node3" presStyleIdx="0" presStyleCnt="3">
        <dgm:presLayoutVars>
          <dgm:chPref val="3"/>
        </dgm:presLayoutVars>
      </dgm:prSet>
      <dgm:spPr/>
    </dgm:pt>
    <dgm:pt modelId="{AE239FC4-8233-4B10-8B00-9D5486681BD1}" type="pres">
      <dgm:prSet presAssocID="{3AD4CECF-B57B-4AAE-B132-925597B7C2AF}" presName="rootConnector" presStyleLbl="node3" presStyleIdx="0" presStyleCnt="3"/>
      <dgm:spPr/>
    </dgm:pt>
    <dgm:pt modelId="{AA2E8572-C65D-4A84-9302-2C9D1EBD5A4B}" type="pres">
      <dgm:prSet presAssocID="{3AD4CECF-B57B-4AAE-B132-925597B7C2AF}" presName="hierChild4" presStyleCnt="0"/>
      <dgm:spPr/>
    </dgm:pt>
    <dgm:pt modelId="{63E02157-1B95-420D-9D90-164A64EC4278}" type="pres">
      <dgm:prSet presAssocID="{3AD4CECF-B57B-4AAE-B132-925597B7C2AF}" presName="hierChild5" presStyleCnt="0"/>
      <dgm:spPr/>
    </dgm:pt>
    <dgm:pt modelId="{C417E638-42A5-4C57-970D-883E85C35C94}" type="pres">
      <dgm:prSet presAssocID="{82683CD8-3280-4F35-9F24-3188A9BDE77F}" presName="Name37" presStyleLbl="parChTrans1D3" presStyleIdx="1" presStyleCnt="3"/>
      <dgm:spPr/>
    </dgm:pt>
    <dgm:pt modelId="{E4E07C52-743B-4234-BA58-424614C51D22}" type="pres">
      <dgm:prSet presAssocID="{42D9A61B-4ADC-4C0B-8F59-AEA0AD2AC648}" presName="hierRoot2" presStyleCnt="0">
        <dgm:presLayoutVars>
          <dgm:hierBranch val="init"/>
        </dgm:presLayoutVars>
      </dgm:prSet>
      <dgm:spPr/>
    </dgm:pt>
    <dgm:pt modelId="{5F214CA9-E4A3-43B5-8E8E-70145B7C5616}" type="pres">
      <dgm:prSet presAssocID="{42D9A61B-4ADC-4C0B-8F59-AEA0AD2AC648}" presName="rootComposite" presStyleCnt="0"/>
      <dgm:spPr/>
    </dgm:pt>
    <dgm:pt modelId="{523D26F3-566D-45C1-ABF2-2481BB953CFF}" type="pres">
      <dgm:prSet presAssocID="{42D9A61B-4ADC-4C0B-8F59-AEA0AD2AC648}" presName="rootText" presStyleLbl="node3" presStyleIdx="1" presStyleCnt="3" custScaleX="145543" custLinFactNeighborX="-7992">
        <dgm:presLayoutVars>
          <dgm:chPref val="3"/>
        </dgm:presLayoutVars>
      </dgm:prSet>
      <dgm:spPr/>
    </dgm:pt>
    <dgm:pt modelId="{39444158-20B5-4832-8463-27E9E5D988B9}" type="pres">
      <dgm:prSet presAssocID="{42D9A61B-4ADC-4C0B-8F59-AEA0AD2AC648}" presName="rootConnector" presStyleLbl="node3" presStyleIdx="1" presStyleCnt="3"/>
      <dgm:spPr/>
    </dgm:pt>
    <dgm:pt modelId="{2FB31972-7D9B-4D52-A1CA-33FC8AEE32EF}" type="pres">
      <dgm:prSet presAssocID="{42D9A61B-4ADC-4C0B-8F59-AEA0AD2AC648}" presName="hierChild4" presStyleCnt="0"/>
      <dgm:spPr/>
    </dgm:pt>
    <dgm:pt modelId="{9536CFAA-767D-450A-A305-B656676A6AE7}" type="pres">
      <dgm:prSet presAssocID="{7668AB9B-DB2C-402D-90AD-C885B99C3562}" presName="Name37" presStyleLbl="parChTrans1D4" presStyleIdx="0" presStyleCnt="1"/>
      <dgm:spPr/>
    </dgm:pt>
    <dgm:pt modelId="{B64D3159-DC7B-4653-80FE-AAC52A1A721E}" type="pres">
      <dgm:prSet presAssocID="{96E0933E-3312-4591-8B03-B2C110FE965D}" presName="hierRoot2" presStyleCnt="0">
        <dgm:presLayoutVars>
          <dgm:hierBranch val="init"/>
        </dgm:presLayoutVars>
      </dgm:prSet>
      <dgm:spPr/>
    </dgm:pt>
    <dgm:pt modelId="{778D7D57-EBF2-4997-8BBA-23DDC2494966}" type="pres">
      <dgm:prSet presAssocID="{96E0933E-3312-4591-8B03-B2C110FE965D}" presName="rootComposite" presStyleCnt="0"/>
      <dgm:spPr/>
    </dgm:pt>
    <dgm:pt modelId="{0EE312C5-F8C3-4B06-B3E2-72C9EAE45B3E}" type="pres">
      <dgm:prSet presAssocID="{96E0933E-3312-4591-8B03-B2C110FE965D}" presName="rootText" presStyleLbl="node4" presStyleIdx="0" presStyleCnt="1" custScaleX="269533">
        <dgm:presLayoutVars>
          <dgm:chPref val="3"/>
        </dgm:presLayoutVars>
      </dgm:prSet>
      <dgm:spPr/>
    </dgm:pt>
    <dgm:pt modelId="{05B85E84-9D03-4B08-B4F8-2867EF495D97}" type="pres">
      <dgm:prSet presAssocID="{96E0933E-3312-4591-8B03-B2C110FE965D}" presName="rootConnector" presStyleLbl="node4" presStyleIdx="0" presStyleCnt="1"/>
      <dgm:spPr/>
    </dgm:pt>
    <dgm:pt modelId="{AFDDEB77-7EC3-4DED-8ED0-F887F2201DCA}" type="pres">
      <dgm:prSet presAssocID="{96E0933E-3312-4591-8B03-B2C110FE965D}" presName="hierChild4" presStyleCnt="0"/>
      <dgm:spPr/>
    </dgm:pt>
    <dgm:pt modelId="{359AAE88-5FA5-4C4F-A58D-04B2A9F5BF29}" type="pres">
      <dgm:prSet presAssocID="{96E0933E-3312-4591-8B03-B2C110FE965D}" presName="hierChild5" presStyleCnt="0"/>
      <dgm:spPr/>
    </dgm:pt>
    <dgm:pt modelId="{ABB3B90F-CF25-4B8F-818C-CBB223A04204}" type="pres">
      <dgm:prSet presAssocID="{42D9A61B-4ADC-4C0B-8F59-AEA0AD2AC648}" presName="hierChild5" presStyleCnt="0"/>
      <dgm:spPr/>
    </dgm:pt>
    <dgm:pt modelId="{4EA45E77-FCAE-4346-8957-16D7B91D95A3}" type="pres">
      <dgm:prSet presAssocID="{80F0C3B8-7C4D-4BBD-B825-6C93E3EE8B6E}" presName="hierChild5" presStyleCnt="0"/>
      <dgm:spPr/>
    </dgm:pt>
    <dgm:pt modelId="{45EB0A1C-3080-4CD8-93D4-58EE6DA27017}" type="pres">
      <dgm:prSet presAssocID="{B5C9192F-7263-4199-AFBB-9AD26681E35F}" presName="Name37" presStyleLbl="parChTrans1D2" presStyleIdx="1" presStyleCnt="2"/>
      <dgm:spPr/>
    </dgm:pt>
    <dgm:pt modelId="{F4F3669D-E1A4-4E5E-B2EF-2C613FA6FE32}" type="pres">
      <dgm:prSet presAssocID="{7428EB13-6F43-4C5B-A3EA-C420665088AE}" presName="hierRoot2" presStyleCnt="0">
        <dgm:presLayoutVars>
          <dgm:hierBranch val="init"/>
        </dgm:presLayoutVars>
      </dgm:prSet>
      <dgm:spPr/>
    </dgm:pt>
    <dgm:pt modelId="{58C82CB3-5C5C-4E13-BA5D-100B0AC93A90}" type="pres">
      <dgm:prSet presAssocID="{7428EB13-6F43-4C5B-A3EA-C420665088AE}" presName="rootComposite" presStyleCnt="0"/>
      <dgm:spPr/>
    </dgm:pt>
    <dgm:pt modelId="{29BBD81B-9124-4862-955D-068E719D1CD8}" type="pres">
      <dgm:prSet presAssocID="{7428EB13-6F43-4C5B-A3EA-C420665088AE}" presName="rootText" presStyleLbl="node2" presStyleIdx="1" presStyleCnt="2">
        <dgm:presLayoutVars>
          <dgm:chPref val="3"/>
        </dgm:presLayoutVars>
      </dgm:prSet>
      <dgm:spPr/>
    </dgm:pt>
    <dgm:pt modelId="{683C80CF-F7F5-4010-9E60-EEDFCBAA2020}" type="pres">
      <dgm:prSet presAssocID="{7428EB13-6F43-4C5B-A3EA-C420665088AE}" presName="rootConnector" presStyleLbl="node2" presStyleIdx="1" presStyleCnt="2"/>
      <dgm:spPr/>
    </dgm:pt>
    <dgm:pt modelId="{E521A1CC-5836-4C28-A11C-A9C2A32827E0}" type="pres">
      <dgm:prSet presAssocID="{7428EB13-6F43-4C5B-A3EA-C420665088AE}" presName="hierChild4" presStyleCnt="0"/>
      <dgm:spPr/>
    </dgm:pt>
    <dgm:pt modelId="{4F9C86A5-40E3-4FD9-A7C1-6CFC9652F2D1}" type="pres">
      <dgm:prSet presAssocID="{0578D129-9605-40F4-899D-6D78F0631F8A}" presName="Name37" presStyleLbl="parChTrans1D3" presStyleIdx="2" presStyleCnt="3"/>
      <dgm:spPr/>
    </dgm:pt>
    <dgm:pt modelId="{E72D42B7-329A-44F2-A3DA-C1FB3F49F7D6}" type="pres">
      <dgm:prSet presAssocID="{B8DC80A3-0F91-4F6D-9187-65AA7CE0839F}" presName="hierRoot2" presStyleCnt="0">
        <dgm:presLayoutVars>
          <dgm:hierBranch val="init"/>
        </dgm:presLayoutVars>
      </dgm:prSet>
      <dgm:spPr/>
    </dgm:pt>
    <dgm:pt modelId="{C6E8E24C-6636-4842-AD9D-4858F6247BFC}" type="pres">
      <dgm:prSet presAssocID="{B8DC80A3-0F91-4F6D-9187-65AA7CE0839F}" presName="rootComposite" presStyleCnt="0"/>
      <dgm:spPr/>
    </dgm:pt>
    <dgm:pt modelId="{E15EA4F3-5105-45DD-BA0D-5493F1EABB6A}" type="pres">
      <dgm:prSet presAssocID="{B8DC80A3-0F91-4F6D-9187-65AA7CE0839F}" presName="rootText" presStyleLbl="node3" presStyleIdx="2" presStyleCnt="3" custScaleX="176564" custLinFactNeighborX="-14868">
        <dgm:presLayoutVars>
          <dgm:chPref val="3"/>
        </dgm:presLayoutVars>
      </dgm:prSet>
      <dgm:spPr/>
    </dgm:pt>
    <dgm:pt modelId="{574ADDF5-B0ED-4558-8236-EFDF1C74ABC7}" type="pres">
      <dgm:prSet presAssocID="{B8DC80A3-0F91-4F6D-9187-65AA7CE0839F}" presName="rootConnector" presStyleLbl="node3" presStyleIdx="2" presStyleCnt="3"/>
      <dgm:spPr/>
    </dgm:pt>
    <dgm:pt modelId="{AA4076AF-90AC-4F32-8869-3FC07AE48EE2}" type="pres">
      <dgm:prSet presAssocID="{B8DC80A3-0F91-4F6D-9187-65AA7CE0839F}" presName="hierChild4" presStyleCnt="0"/>
      <dgm:spPr/>
    </dgm:pt>
    <dgm:pt modelId="{DCB7D7AB-EB5C-4255-9835-340992B6E693}" type="pres">
      <dgm:prSet presAssocID="{B8DC80A3-0F91-4F6D-9187-65AA7CE0839F}" presName="hierChild5" presStyleCnt="0"/>
      <dgm:spPr/>
    </dgm:pt>
    <dgm:pt modelId="{445B8D39-3180-4386-810E-2CF6A9875408}" type="pres">
      <dgm:prSet presAssocID="{7428EB13-6F43-4C5B-A3EA-C420665088AE}" presName="hierChild5" presStyleCnt="0"/>
      <dgm:spPr/>
    </dgm:pt>
    <dgm:pt modelId="{65C5769B-0674-4801-8FFE-075F546191B3}" type="pres">
      <dgm:prSet presAssocID="{0E6E581F-F05C-498E-92AF-21055FDC4194}" presName="hierChild3" presStyleCnt="0"/>
      <dgm:spPr/>
    </dgm:pt>
  </dgm:ptLst>
  <dgm:cxnLst>
    <dgm:cxn modelId="{10FA2500-8668-4FFD-B6CA-AAE7DD553FE2}" type="presOf" srcId="{0E6E581F-F05C-498E-92AF-21055FDC4194}" destId="{C561BD18-332E-4F02-AE55-ECA9190CC5DB}" srcOrd="0" destOrd="0" presId="urn:microsoft.com/office/officeart/2005/8/layout/orgChart1"/>
    <dgm:cxn modelId="{B1459A04-7C46-4884-AD20-8495EDBC8ED1}" srcId="{0E6E581F-F05C-498E-92AF-21055FDC4194}" destId="{80F0C3B8-7C4D-4BBD-B825-6C93E3EE8B6E}" srcOrd="0" destOrd="0" parTransId="{C313E46E-A22D-485B-836B-6588E82B09DF}" sibTransId="{AA61CC83-B9D4-4358-A565-4515BA9125BB}"/>
    <dgm:cxn modelId="{F958700C-C317-4048-AD2B-13F11ECFACED}" type="presOf" srcId="{C9A345A0-07D7-4AAB-8247-046BAC93EFE7}" destId="{103E0949-3074-4969-8EEA-2F9EC1059F32}" srcOrd="0" destOrd="0" presId="urn:microsoft.com/office/officeart/2005/8/layout/orgChart1"/>
    <dgm:cxn modelId="{FDB97211-6CA9-4E43-98E6-483A7CB4EB0C}" type="presOf" srcId="{80F0C3B8-7C4D-4BBD-B825-6C93E3EE8B6E}" destId="{C42B14D6-CD31-4172-B5A0-4E43AD3032EC}" srcOrd="0" destOrd="0" presId="urn:microsoft.com/office/officeart/2005/8/layout/orgChart1"/>
    <dgm:cxn modelId="{5E824F1D-4CDA-409F-8DB8-B8B536D8F7E4}" type="presOf" srcId="{0578D129-9605-40F4-899D-6D78F0631F8A}" destId="{4F9C86A5-40E3-4FD9-A7C1-6CFC9652F2D1}" srcOrd="0" destOrd="0" presId="urn:microsoft.com/office/officeart/2005/8/layout/orgChart1"/>
    <dgm:cxn modelId="{82725720-16B9-4EEE-ACD3-996F58BF2838}" srcId="{7428EB13-6F43-4C5B-A3EA-C420665088AE}" destId="{B8DC80A3-0F91-4F6D-9187-65AA7CE0839F}" srcOrd="0" destOrd="0" parTransId="{0578D129-9605-40F4-899D-6D78F0631F8A}" sibTransId="{D8CF23C7-155C-4905-8C57-B31832177157}"/>
    <dgm:cxn modelId="{BC223D2A-6556-4C82-A47E-C16D4E8D14E7}" type="presOf" srcId="{0E6E581F-F05C-498E-92AF-21055FDC4194}" destId="{6062E5B6-DFF9-48EF-9260-FF23243A00F5}" srcOrd="1" destOrd="0" presId="urn:microsoft.com/office/officeart/2005/8/layout/orgChart1"/>
    <dgm:cxn modelId="{CB4CD931-2DC3-48AB-B9E0-343AB53623A5}" type="presOf" srcId="{B8DC80A3-0F91-4F6D-9187-65AA7CE0839F}" destId="{574ADDF5-B0ED-4558-8236-EFDF1C74ABC7}" srcOrd="1" destOrd="0" presId="urn:microsoft.com/office/officeart/2005/8/layout/orgChart1"/>
    <dgm:cxn modelId="{147E413B-4B51-4BE9-A8AB-4905E23A62EB}" type="presOf" srcId="{B5C9192F-7263-4199-AFBB-9AD26681E35F}" destId="{45EB0A1C-3080-4CD8-93D4-58EE6DA27017}" srcOrd="0" destOrd="0" presId="urn:microsoft.com/office/officeart/2005/8/layout/orgChart1"/>
    <dgm:cxn modelId="{FDE6B85E-FDE4-41D3-A9B0-B42A20C135DE}" srcId="{0E6E581F-F05C-498E-92AF-21055FDC4194}" destId="{7428EB13-6F43-4C5B-A3EA-C420665088AE}" srcOrd="1" destOrd="0" parTransId="{B5C9192F-7263-4199-AFBB-9AD26681E35F}" sibTransId="{42EEBE78-9B58-43F7-9EEC-E1FF15034E16}"/>
    <dgm:cxn modelId="{CD74CF5E-B19B-4FD9-B968-8A7F7F93E374}" srcId="{80F0C3B8-7C4D-4BBD-B825-6C93E3EE8B6E}" destId="{3AD4CECF-B57B-4AAE-B132-925597B7C2AF}" srcOrd="0" destOrd="0" parTransId="{C9A345A0-07D7-4AAB-8247-046BAC93EFE7}" sibTransId="{76CFF74F-88B0-4E07-BD54-542443515FAC}"/>
    <dgm:cxn modelId="{6BF8D769-5284-4DDA-B17A-7565AFDDC408}" type="presOf" srcId="{96E0933E-3312-4591-8B03-B2C110FE965D}" destId="{05B85E84-9D03-4B08-B4F8-2867EF495D97}" srcOrd="1" destOrd="0" presId="urn:microsoft.com/office/officeart/2005/8/layout/orgChart1"/>
    <dgm:cxn modelId="{F725E86C-BC29-4C86-BB32-6790606BFAD8}" type="presOf" srcId="{7428EB13-6F43-4C5B-A3EA-C420665088AE}" destId="{683C80CF-F7F5-4010-9E60-EEDFCBAA2020}" srcOrd="1" destOrd="0" presId="urn:microsoft.com/office/officeart/2005/8/layout/orgChart1"/>
    <dgm:cxn modelId="{77A67E8C-5383-4954-95F7-56549F64DDF6}" srcId="{42D9A61B-4ADC-4C0B-8F59-AEA0AD2AC648}" destId="{96E0933E-3312-4591-8B03-B2C110FE965D}" srcOrd="0" destOrd="0" parTransId="{7668AB9B-DB2C-402D-90AD-C885B99C3562}" sibTransId="{5577C3F8-9B23-4D21-B726-39C047566925}"/>
    <dgm:cxn modelId="{BF40748E-45C8-4824-B9F1-4595469EC15C}" type="presOf" srcId="{7428EB13-6F43-4C5B-A3EA-C420665088AE}" destId="{29BBD81B-9124-4862-955D-068E719D1CD8}" srcOrd="0" destOrd="0" presId="urn:microsoft.com/office/officeart/2005/8/layout/orgChart1"/>
    <dgm:cxn modelId="{8ADFC68E-1D81-4E1A-A7E9-040358066490}" type="presOf" srcId="{80F0C3B8-7C4D-4BBD-B825-6C93E3EE8B6E}" destId="{C0E581D2-BF78-4E69-88C3-95B5F0EEF115}" srcOrd="1" destOrd="0" presId="urn:microsoft.com/office/officeart/2005/8/layout/orgChart1"/>
    <dgm:cxn modelId="{BE028F9D-443C-4A3C-A930-F0832B8C89BB}" type="presOf" srcId="{96E0933E-3312-4591-8B03-B2C110FE965D}" destId="{0EE312C5-F8C3-4B06-B3E2-72C9EAE45B3E}" srcOrd="0" destOrd="0" presId="urn:microsoft.com/office/officeart/2005/8/layout/orgChart1"/>
    <dgm:cxn modelId="{9A38519F-323A-4F44-860C-537CD22EECDF}" type="presOf" srcId="{7668AB9B-DB2C-402D-90AD-C885B99C3562}" destId="{9536CFAA-767D-450A-A305-B656676A6AE7}" srcOrd="0" destOrd="0" presId="urn:microsoft.com/office/officeart/2005/8/layout/orgChart1"/>
    <dgm:cxn modelId="{F7AEE1A4-6224-4206-BBCC-6190A6E136D1}" type="presOf" srcId="{42D9A61B-4ADC-4C0B-8F59-AEA0AD2AC648}" destId="{523D26F3-566D-45C1-ABF2-2481BB953CFF}" srcOrd="0" destOrd="0" presId="urn:microsoft.com/office/officeart/2005/8/layout/orgChart1"/>
    <dgm:cxn modelId="{C11C9DA8-50F2-464E-BBB4-A1BB154DF884}" srcId="{66CDFAFB-31A2-409B-BFA1-52030D4882D6}" destId="{0E6E581F-F05C-498E-92AF-21055FDC4194}" srcOrd="0" destOrd="0" parTransId="{C2AEECA8-9E95-4245-9F57-456D58F313F3}" sibTransId="{67A5D326-8EF5-4C71-BA8B-CF4FDFCE04DD}"/>
    <dgm:cxn modelId="{867F09B3-57E5-4CD6-A8B4-D801B124EDF4}" type="presOf" srcId="{B8DC80A3-0F91-4F6D-9187-65AA7CE0839F}" destId="{E15EA4F3-5105-45DD-BA0D-5493F1EABB6A}" srcOrd="0" destOrd="0" presId="urn:microsoft.com/office/officeart/2005/8/layout/orgChart1"/>
    <dgm:cxn modelId="{B03B16B7-7269-4C0F-8683-3E09816CC3FE}" type="presOf" srcId="{3AD4CECF-B57B-4AAE-B132-925597B7C2AF}" destId="{AE239FC4-8233-4B10-8B00-9D5486681BD1}" srcOrd="1" destOrd="0" presId="urn:microsoft.com/office/officeart/2005/8/layout/orgChart1"/>
    <dgm:cxn modelId="{750FB8C5-0E86-4353-8954-0330729D019C}" type="presOf" srcId="{3AD4CECF-B57B-4AAE-B132-925597B7C2AF}" destId="{E362C74C-1ACC-491D-91E0-3B6A8B2FCE0E}" srcOrd="0" destOrd="0" presId="urn:microsoft.com/office/officeart/2005/8/layout/orgChart1"/>
    <dgm:cxn modelId="{88D676C6-CDF3-4075-A28C-099F7190D001}" type="presOf" srcId="{66CDFAFB-31A2-409B-BFA1-52030D4882D6}" destId="{0BD93515-3A4E-40D9-95DB-F938287DFCCD}" srcOrd="0" destOrd="0" presId="urn:microsoft.com/office/officeart/2005/8/layout/orgChart1"/>
    <dgm:cxn modelId="{F9C1DDDF-9B96-426C-A042-15D050C091D6}" type="presOf" srcId="{82683CD8-3280-4F35-9F24-3188A9BDE77F}" destId="{C417E638-42A5-4C57-970D-883E85C35C94}" srcOrd="0" destOrd="0" presId="urn:microsoft.com/office/officeart/2005/8/layout/orgChart1"/>
    <dgm:cxn modelId="{F6D47AE2-740F-4002-8871-F0D25E346BC1}" type="presOf" srcId="{42D9A61B-4ADC-4C0B-8F59-AEA0AD2AC648}" destId="{39444158-20B5-4832-8463-27E9E5D988B9}" srcOrd="1" destOrd="0" presId="urn:microsoft.com/office/officeart/2005/8/layout/orgChart1"/>
    <dgm:cxn modelId="{6F83C2E6-9CCE-4929-825B-3A5314589E72}" srcId="{80F0C3B8-7C4D-4BBD-B825-6C93E3EE8B6E}" destId="{42D9A61B-4ADC-4C0B-8F59-AEA0AD2AC648}" srcOrd="1" destOrd="0" parTransId="{82683CD8-3280-4F35-9F24-3188A9BDE77F}" sibTransId="{133F1D5B-BD77-4AB1-A4F9-2ABB712EC17F}"/>
    <dgm:cxn modelId="{CC0B0DF1-7162-497A-83E5-49BE301116DD}" type="presOf" srcId="{C313E46E-A22D-485B-836B-6588E82B09DF}" destId="{12131801-5635-4E75-89D6-727431DC09A5}" srcOrd="0" destOrd="0" presId="urn:microsoft.com/office/officeart/2005/8/layout/orgChart1"/>
    <dgm:cxn modelId="{DF2CDDA0-02D0-41FA-860D-6FE0B1C17F9B}" type="presParOf" srcId="{0BD93515-3A4E-40D9-95DB-F938287DFCCD}" destId="{0C92E1E6-FECA-4AFB-8C6A-DCD32BB8708C}" srcOrd="0" destOrd="0" presId="urn:microsoft.com/office/officeart/2005/8/layout/orgChart1"/>
    <dgm:cxn modelId="{6AAE476B-1189-4255-A4FF-D444DC7B97E5}" type="presParOf" srcId="{0C92E1E6-FECA-4AFB-8C6A-DCD32BB8708C}" destId="{4ADBE04A-F076-4D73-B308-F35D84A9B577}" srcOrd="0" destOrd="0" presId="urn:microsoft.com/office/officeart/2005/8/layout/orgChart1"/>
    <dgm:cxn modelId="{7464CA6A-BB0E-415A-86FF-6B5C74E8088E}" type="presParOf" srcId="{4ADBE04A-F076-4D73-B308-F35D84A9B577}" destId="{C561BD18-332E-4F02-AE55-ECA9190CC5DB}" srcOrd="0" destOrd="0" presId="urn:microsoft.com/office/officeart/2005/8/layout/orgChart1"/>
    <dgm:cxn modelId="{059AB2A8-4A0E-48B9-8B6F-F63F494E0B91}" type="presParOf" srcId="{4ADBE04A-F076-4D73-B308-F35D84A9B577}" destId="{6062E5B6-DFF9-48EF-9260-FF23243A00F5}" srcOrd="1" destOrd="0" presId="urn:microsoft.com/office/officeart/2005/8/layout/orgChart1"/>
    <dgm:cxn modelId="{B9B90868-74E0-49A8-BE23-397599EF68FF}" type="presParOf" srcId="{0C92E1E6-FECA-4AFB-8C6A-DCD32BB8708C}" destId="{0C9B976A-DCD1-4B2A-B112-14C578039EF4}" srcOrd="1" destOrd="0" presId="urn:microsoft.com/office/officeart/2005/8/layout/orgChart1"/>
    <dgm:cxn modelId="{CC91B05A-0F38-4FD0-B7F4-0E3A4289A26A}" type="presParOf" srcId="{0C9B976A-DCD1-4B2A-B112-14C578039EF4}" destId="{12131801-5635-4E75-89D6-727431DC09A5}" srcOrd="0" destOrd="0" presId="urn:microsoft.com/office/officeart/2005/8/layout/orgChart1"/>
    <dgm:cxn modelId="{8B0C4C4B-F6D9-49DB-9BDA-4F89593C48AC}" type="presParOf" srcId="{0C9B976A-DCD1-4B2A-B112-14C578039EF4}" destId="{648D597F-43BB-4BFF-82A2-757EA8B27C3B}" srcOrd="1" destOrd="0" presId="urn:microsoft.com/office/officeart/2005/8/layout/orgChart1"/>
    <dgm:cxn modelId="{D9A34A16-E283-41B0-826D-657265814A13}" type="presParOf" srcId="{648D597F-43BB-4BFF-82A2-757EA8B27C3B}" destId="{5CED6A3D-D905-4D3A-86A0-4C3BC28D426C}" srcOrd="0" destOrd="0" presId="urn:microsoft.com/office/officeart/2005/8/layout/orgChart1"/>
    <dgm:cxn modelId="{E06F212F-8389-4F89-8594-74B9881136A9}" type="presParOf" srcId="{5CED6A3D-D905-4D3A-86A0-4C3BC28D426C}" destId="{C42B14D6-CD31-4172-B5A0-4E43AD3032EC}" srcOrd="0" destOrd="0" presId="urn:microsoft.com/office/officeart/2005/8/layout/orgChart1"/>
    <dgm:cxn modelId="{2690E7C5-027D-4C45-8558-7CA5F06B1394}" type="presParOf" srcId="{5CED6A3D-D905-4D3A-86A0-4C3BC28D426C}" destId="{C0E581D2-BF78-4E69-88C3-95B5F0EEF115}" srcOrd="1" destOrd="0" presId="urn:microsoft.com/office/officeart/2005/8/layout/orgChart1"/>
    <dgm:cxn modelId="{57EE1E2C-6C49-471F-99D6-1B8CE55D9179}" type="presParOf" srcId="{648D597F-43BB-4BFF-82A2-757EA8B27C3B}" destId="{4FC934DD-2D1C-45E1-BAC9-EE06A2B27AC2}" srcOrd="1" destOrd="0" presId="urn:microsoft.com/office/officeart/2005/8/layout/orgChart1"/>
    <dgm:cxn modelId="{0D5071DA-2F7B-49CB-AEA1-23F5D6DB1446}" type="presParOf" srcId="{4FC934DD-2D1C-45E1-BAC9-EE06A2B27AC2}" destId="{103E0949-3074-4969-8EEA-2F9EC1059F32}" srcOrd="0" destOrd="0" presId="urn:microsoft.com/office/officeart/2005/8/layout/orgChart1"/>
    <dgm:cxn modelId="{CAA265EB-789E-4802-8F20-67393B62C088}" type="presParOf" srcId="{4FC934DD-2D1C-45E1-BAC9-EE06A2B27AC2}" destId="{000C2257-CF0B-4A7E-AFD5-14E524F7DF7D}" srcOrd="1" destOrd="0" presId="urn:microsoft.com/office/officeart/2005/8/layout/orgChart1"/>
    <dgm:cxn modelId="{2082B80D-47DC-4C27-853E-C12FA6D3CD1C}" type="presParOf" srcId="{000C2257-CF0B-4A7E-AFD5-14E524F7DF7D}" destId="{000BA64E-9243-4B5F-8A3F-AB9A865D7014}" srcOrd="0" destOrd="0" presId="urn:microsoft.com/office/officeart/2005/8/layout/orgChart1"/>
    <dgm:cxn modelId="{84331159-CE5A-4CCE-9B32-CBBC9CB0D00B}" type="presParOf" srcId="{000BA64E-9243-4B5F-8A3F-AB9A865D7014}" destId="{E362C74C-1ACC-491D-91E0-3B6A8B2FCE0E}" srcOrd="0" destOrd="0" presId="urn:microsoft.com/office/officeart/2005/8/layout/orgChart1"/>
    <dgm:cxn modelId="{AFA4A03F-6568-4F28-9C9B-D2022CFEF1D9}" type="presParOf" srcId="{000BA64E-9243-4B5F-8A3F-AB9A865D7014}" destId="{AE239FC4-8233-4B10-8B00-9D5486681BD1}" srcOrd="1" destOrd="0" presId="urn:microsoft.com/office/officeart/2005/8/layout/orgChart1"/>
    <dgm:cxn modelId="{0BB68A28-6B02-4B10-A35D-0020D409F3ED}" type="presParOf" srcId="{000C2257-CF0B-4A7E-AFD5-14E524F7DF7D}" destId="{AA2E8572-C65D-4A84-9302-2C9D1EBD5A4B}" srcOrd="1" destOrd="0" presId="urn:microsoft.com/office/officeart/2005/8/layout/orgChart1"/>
    <dgm:cxn modelId="{B2A0AD3D-582C-4986-9E7B-03734A7119FA}" type="presParOf" srcId="{000C2257-CF0B-4A7E-AFD5-14E524F7DF7D}" destId="{63E02157-1B95-420D-9D90-164A64EC4278}" srcOrd="2" destOrd="0" presId="urn:microsoft.com/office/officeart/2005/8/layout/orgChart1"/>
    <dgm:cxn modelId="{A25A5A91-697A-45EE-A9F5-8FBE388D3C86}" type="presParOf" srcId="{4FC934DD-2D1C-45E1-BAC9-EE06A2B27AC2}" destId="{C417E638-42A5-4C57-970D-883E85C35C94}" srcOrd="2" destOrd="0" presId="urn:microsoft.com/office/officeart/2005/8/layout/orgChart1"/>
    <dgm:cxn modelId="{0E606A5C-E2B6-4170-9B6B-F4C3953F6D30}" type="presParOf" srcId="{4FC934DD-2D1C-45E1-BAC9-EE06A2B27AC2}" destId="{E4E07C52-743B-4234-BA58-424614C51D22}" srcOrd="3" destOrd="0" presId="urn:microsoft.com/office/officeart/2005/8/layout/orgChart1"/>
    <dgm:cxn modelId="{FE35E03D-0B5B-4912-AB35-C4A2C716B3C1}" type="presParOf" srcId="{E4E07C52-743B-4234-BA58-424614C51D22}" destId="{5F214CA9-E4A3-43B5-8E8E-70145B7C5616}" srcOrd="0" destOrd="0" presId="urn:microsoft.com/office/officeart/2005/8/layout/orgChart1"/>
    <dgm:cxn modelId="{A039136C-E60C-4CF1-A497-727450539ED6}" type="presParOf" srcId="{5F214CA9-E4A3-43B5-8E8E-70145B7C5616}" destId="{523D26F3-566D-45C1-ABF2-2481BB953CFF}" srcOrd="0" destOrd="0" presId="urn:microsoft.com/office/officeart/2005/8/layout/orgChart1"/>
    <dgm:cxn modelId="{63852FFC-F2F4-4795-B4BF-CDBBECC78B37}" type="presParOf" srcId="{5F214CA9-E4A3-43B5-8E8E-70145B7C5616}" destId="{39444158-20B5-4832-8463-27E9E5D988B9}" srcOrd="1" destOrd="0" presId="urn:microsoft.com/office/officeart/2005/8/layout/orgChart1"/>
    <dgm:cxn modelId="{C2CEF518-C27D-4E56-BA63-CE9477DD6ED8}" type="presParOf" srcId="{E4E07C52-743B-4234-BA58-424614C51D22}" destId="{2FB31972-7D9B-4D52-A1CA-33FC8AEE32EF}" srcOrd="1" destOrd="0" presId="urn:microsoft.com/office/officeart/2005/8/layout/orgChart1"/>
    <dgm:cxn modelId="{A6D86929-51B3-43EB-9028-83303A0F104B}" type="presParOf" srcId="{2FB31972-7D9B-4D52-A1CA-33FC8AEE32EF}" destId="{9536CFAA-767D-450A-A305-B656676A6AE7}" srcOrd="0" destOrd="0" presId="urn:microsoft.com/office/officeart/2005/8/layout/orgChart1"/>
    <dgm:cxn modelId="{64D04137-9201-4542-B005-FBB0B8A546F2}" type="presParOf" srcId="{2FB31972-7D9B-4D52-A1CA-33FC8AEE32EF}" destId="{B64D3159-DC7B-4653-80FE-AAC52A1A721E}" srcOrd="1" destOrd="0" presId="urn:microsoft.com/office/officeart/2005/8/layout/orgChart1"/>
    <dgm:cxn modelId="{05C4FF81-7DC7-4728-8CA2-89A60F44DCB8}" type="presParOf" srcId="{B64D3159-DC7B-4653-80FE-AAC52A1A721E}" destId="{778D7D57-EBF2-4997-8BBA-23DDC2494966}" srcOrd="0" destOrd="0" presId="urn:microsoft.com/office/officeart/2005/8/layout/orgChart1"/>
    <dgm:cxn modelId="{12F304EA-4069-4ADC-843D-3E807CAA82FE}" type="presParOf" srcId="{778D7D57-EBF2-4997-8BBA-23DDC2494966}" destId="{0EE312C5-F8C3-4B06-B3E2-72C9EAE45B3E}" srcOrd="0" destOrd="0" presId="urn:microsoft.com/office/officeart/2005/8/layout/orgChart1"/>
    <dgm:cxn modelId="{35ABBA3F-9C1F-46A4-9431-CC02E46C64C8}" type="presParOf" srcId="{778D7D57-EBF2-4997-8BBA-23DDC2494966}" destId="{05B85E84-9D03-4B08-B4F8-2867EF495D97}" srcOrd="1" destOrd="0" presId="urn:microsoft.com/office/officeart/2005/8/layout/orgChart1"/>
    <dgm:cxn modelId="{FE39D6EB-3CC6-4F2F-966B-9CB5A5B9E0B2}" type="presParOf" srcId="{B64D3159-DC7B-4653-80FE-AAC52A1A721E}" destId="{AFDDEB77-7EC3-4DED-8ED0-F887F2201DCA}" srcOrd="1" destOrd="0" presId="urn:microsoft.com/office/officeart/2005/8/layout/orgChart1"/>
    <dgm:cxn modelId="{7FECE576-8AC4-46A3-B3FE-576C82F29D8C}" type="presParOf" srcId="{B64D3159-DC7B-4653-80FE-AAC52A1A721E}" destId="{359AAE88-5FA5-4C4F-A58D-04B2A9F5BF29}" srcOrd="2" destOrd="0" presId="urn:microsoft.com/office/officeart/2005/8/layout/orgChart1"/>
    <dgm:cxn modelId="{23B63DCD-7A90-4DD8-A744-C38F2C1FEBAF}" type="presParOf" srcId="{E4E07C52-743B-4234-BA58-424614C51D22}" destId="{ABB3B90F-CF25-4B8F-818C-CBB223A04204}" srcOrd="2" destOrd="0" presId="urn:microsoft.com/office/officeart/2005/8/layout/orgChart1"/>
    <dgm:cxn modelId="{88DA8E42-9037-4119-BF1D-C07C24E076D4}" type="presParOf" srcId="{648D597F-43BB-4BFF-82A2-757EA8B27C3B}" destId="{4EA45E77-FCAE-4346-8957-16D7B91D95A3}" srcOrd="2" destOrd="0" presId="urn:microsoft.com/office/officeart/2005/8/layout/orgChart1"/>
    <dgm:cxn modelId="{0A0FAC3D-FE7B-4891-BE84-B7CC3EC30220}" type="presParOf" srcId="{0C9B976A-DCD1-4B2A-B112-14C578039EF4}" destId="{45EB0A1C-3080-4CD8-93D4-58EE6DA27017}" srcOrd="2" destOrd="0" presId="urn:microsoft.com/office/officeart/2005/8/layout/orgChart1"/>
    <dgm:cxn modelId="{0E626922-86E3-4E65-BCB4-12317BDF197F}" type="presParOf" srcId="{0C9B976A-DCD1-4B2A-B112-14C578039EF4}" destId="{F4F3669D-E1A4-4E5E-B2EF-2C613FA6FE32}" srcOrd="3" destOrd="0" presId="urn:microsoft.com/office/officeart/2005/8/layout/orgChart1"/>
    <dgm:cxn modelId="{A3E44821-2141-4BB6-B11B-1FBE9CE6FFEF}" type="presParOf" srcId="{F4F3669D-E1A4-4E5E-B2EF-2C613FA6FE32}" destId="{58C82CB3-5C5C-4E13-BA5D-100B0AC93A90}" srcOrd="0" destOrd="0" presId="urn:microsoft.com/office/officeart/2005/8/layout/orgChart1"/>
    <dgm:cxn modelId="{14EC4CF3-F089-4B13-9BD8-0F77AF334805}" type="presParOf" srcId="{58C82CB3-5C5C-4E13-BA5D-100B0AC93A90}" destId="{29BBD81B-9124-4862-955D-068E719D1CD8}" srcOrd="0" destOrd="0" presId="urn:microsoft.com/office/officeart/2005/8/layout/orgChart1"/>
    <dgm:cxn modelId="{44C0BAC4-1AF4-4D8C-BAAB-040C9D1E59CC}" type="presParOf" srcId="{58C82CB3-5C5C-4E13-BA5D-100B0AC93A90}" destId="{683C80CF-F7F5-4010-9E60-EEDFCBAA2020}" srcOrd="1" destOrd="0" presId="urn:microsoft.com/office/officeart/2005/8/layout/orgChart1"/>
    <dgm:cxn modelId="{84350A1D-84FC-44C7-A31E-4D4BBA7A3BD4}" type="presParOf" srcId="{F4F3669D-E1A4-4E5E-B2EF-2C613FA6FE32}" destId="{E521A1CC-5836-4C28-A11C-A9C2A32827E0}" srcOrd="1" destOrd="0" presId="urn:microsoft.com/office/officeart/2005/8/layout/orgChart1"/>
    <dgm:cxn modelId="{07F17449-AE2A-4E3B-8C34-8CC90077EE8F}" type="presParOf" srcId="{E521A1CC-5836-4C28-A11C-A9C2A32827E0}" destId="{4F9C86A5-40E3-4FD9-A7C1-6CFC9652F2D1}" srcOrd="0" destOrd="0" presId="urn:microsoft.com/office/officeart/2005/8/layout/orgChart1"/>
    <dgm:cxn modelId="{02D569DD-13D3-4F25-A74C-E0C4056CDD1E}" type="presParOf" srcId="{E521A1CC-5836-4C28-A11C-A9C2A32827E0}" destId="{E72D42B7-329A-44F2-A3DA-C1FB3F49F7D6}" srcOrd="1" destOrd="0" presId="urn:microsoft.com/office/officeart/2005/8/layout/orgChart1"/>
    <dgm:cxn modelId="{9B3438DC-EC18-442B-86C6-3BF8D384ABBE}" type="presParOf" srcId="{E72D42B7-329A-44F2-A3DA-C1FB3F49F7D6}" destId="{C6E8E24C-6636-4842-AD9D-4858F6247BFC}" srcOrd="0" destOrd="0" presId="urn:microsoft.com/office/officeart/2005/8/layout/orgChart1"/>
    <dgm:cxn modelId="{F7DB1044-FAF8-4120-B0A4-3819EE46F207}" type="presParOf" srcId="{C6E8E24C-6636-4842-AD9D-4858F6247BFC}" destId="{E15EA4F3-5105-45DD-BA0D-5493F1EABB6A}" srcOrd="0" destOrd="0" presId="urn:microsoft.com/office/officeart/2005/8/layout/orgChart1"/>
    <dgm:cxn modelId="{78FB0572-E43B-4FF6-8B28-DCCF2679C790}" type="presParOf" srcId="{C6E8E24C-6636-4842-AD9D-4858F6247BFC}" destId="{574ADDF5-B0ED-4558-8236-EFDF1C74ABC7}" srcOrd="1" destOrd="0" presId="urn:microsoft.com/office/officeart/2005/8/layout/orgChart1"/>
    <dgm:cxn modelId="{A1857EBE-465E-42EC-A33D-39CDDFB7BA3D}" type="presParOf" srcId="{E72D42B7-329A-44F2-A3DA-C1FB3F49F7D6}" destId="{AA4076AF-90AC-4F32-8869-3FC07AE48EE2}" srcOrd="1" destOrd="0" presId="urn:microsoft.com/office/officeart/2005/8/layout/orgChart1"/>
    <dgm:cxn modelId="{072B14F6-69FC-4A9C-9CB7-B401952DE618}" type="presParOf" srcId="{E72D42B7-329A-44F2-A3DA-C1FB3F49F7D6}" destId="{DCB7D7AB-EB5C-4255-9835-340992B6E693}" srcOrd="2" destOrd="0" presId="urn:microsoft.com/office/officeart/2005/8/layout/orgChart1"/>
    <dgm:cxn modelId="{8636E61E-1320-4346-9E6A-2F62C0E69D0A}" type="presParOf" srcId="{F4F3669D-E1A4-4E5E-B2EF-2C613FA6FE32}" destId="{445B8D39-3180-4386-810E-2CF6A9875408}" srcOrd="2" destOrd="0" presId="urn:microsoft.com/office/officeart/2005/8/layout/orgChart1"/>
    <dgm:cxn modelId="{7477D956-2598-4FC0-AEAD-A70D34685A60}" type="presParOf" srcId="{0C92E1E6-FECA-4AFB-8C6A-DCD32BB8708C}" destId="{65C5769B-0674-4801-8FFE-075F546191B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C86A5-40E3-4FD9-A7C1-6CFC9652F2D1}">
      <dsp:nvSpPr>
        <dsp:cNvPr id="0" name=""/>
        <dsp:cNvSpPr/>
      </dsp:nvSpPr>
      <dsp:spPr>
        <a:xfrm>
          <a:off x="2997103" y="2058447"/>
          <a:ext cx="91440" cy="5135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3542"/>
              </a:lnTo>
              <a:lnTo>
                <a:pt x="47193" y="5135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B0A1C-3080-4CD8-93D4-58EE6DA27017}">
      <dsp:nvSpPr>
        <dsp:cNvPr id="0" name=""/>
        <dsp:cNvSpPr/>
      </dsp:nvSpPr>
      <dsp:spPr>
        <a:xfrm>
          <a:off x="2488691" y="1265805"/>
          <a:ext cx="1000690" cy="234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21"/>
              </a:lnTo>
              <a:lnTo>
                <a:pt x="1000690" y="117221"/>
              </a:lnTo>
              <a:lnTo>
                <a:pt x="1000690" y="2344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6CFAA-767D-450A-A305-B656676A6AE7}">
      <dsp:nvSpPr>
        <dsp:cNvPr id="0" name=""/>
        <dsp:cNvSpPr/>
      </dsp:nvSpPr>
      <dsp:spPr>
        <a:xfrm>
          <a:off x="1424263" y="2851089"/>
          <a:ext cx="332948" cy="513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3542"/>
              </a:lnTo>
              <a:lnTo>
                <a:pt x="332948" y="5135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17E638-42A5-4C57-970D-883E85C35C94}">
      <dsp:nvSpPr>
        <dsp:cNvPr id="0" name=""/>
        <dsp:cNvSpPr/>
      </dsp:nvSpPr>
      <dsp:spPr>
        <a:xfrm>
          <a:off x="1488000" y="2058447"/>
          <a:ext cx="586197" cy="2344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221"/>
              </a:lnTo>
              <a:lnTo>
                <a:pt x="586197" y="117221"/>
              </a:lnTo>
              <a:lnTo>
                <a:pt x="586197" y="2344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E0949-3074-4969-8EEA-2F9EC1059F32}">
      <dsp:nvSpPr>
        <dsp:cNvPr id="0" name=""/>
        <dsp:cNvSpPr/>
      </dsp:nvSpPr>
      <dsp:spPr>
        <a:xfrm>
          <a:off x="558360" y="2058447"/>
          <a:ext cx="929640" cy="234443"/>
        </a:xfrm>
        <a:custGeom>
          <a:avLst/>
          <a:gdLst/>
          <a:ahLst/>
          <a:cxnLst/>
          <a:rect l="0" t="0" r="0" b="0"/>
          <a:pathLst>
            <a:path>
              <a:moveTo>
                <a:pt x="929640" y="0"/>
              </a:moveTo>
              <a:lnTo>
                <a:pt x="929640" y="117221"/>
              </a:lnTo>
              <a:lnTo>
                <a:pt x="0" y="117221"/>
              </a:lnTo>
              <a:lnTo>
                <a:pt x="0" y="23444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131801-5635-4E75-89D6-727431DC09A5}">
      <dsp:nvSpPr>
        <dsp:cNvPr id="0" name=""/>
        <dsp:cNvSpPr/>
      </dsp:nvSpPr>
      <dsp:spPr>
        <a:xfrm>
          <a:off x="1488000" y="1265805"/>
          <a:ext cx="1000690" cy="234443"/>
        </a:xfrm>
        <a:custGeom>
          <a:avLst/>
          <a:gdLst/>
          <a:ahLst/>
          <a:cxnLst/>
          <a:rect l="0" t="0" r="0" b="0"/>
          <a:pathLst>
            <a:path>
              <a:moveTo>
                <a:pt x="1000690" y="0"/>
              </a:moveTo>
              <a:lnTo>
                <a:pt x="1000690" y="117221"/>
              </a:lnTo>
              <a:lnTo>
                <a:pt x="0" y="117221"/>
              </a:lnTo>
              <a:lnTo>
                <a:pt x="0" y="23444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61BD18-332E-4F02-AE55-ECA9190CC5DB}">
      <dsp:nvSpPr>
        <dsp:cNvPr id="0" name=""/>
        <dsp:cNvSpPr/>
      </dsp:nvSpPr>
      <dsp:spPr>
        <a:xfrm>
          <a:off x="1930493" y="707606"/>
          <a:ext cx="1116396" cy="55819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Throwable</a:t>
          </a:r>
        </a:p>
      </dsp:txBody>
      <dsp:txXfrm>
        <a:off x="1930493" y="707606"/>
        <a:ext cx="1116396" cy="558198"/>
      </dsp:txXfrm>
    </dsp:sp>
    <dsp:sp modelId="{C42B14D6-CD31-4172-B5A0-4E43AD3032EC}">
      <dsp:nvSpPr>
        <dsp:cNvPr id="0" name=""/>
        <dsp:cNvSpPr/>
      </dsp:nvSpPr>
      <dsp:spPr>
        <a:xfrm>
          <a:off x="929802" y="1500248"/>
          <a:ext cx="1116396" cy="55819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Exception</a:t>
          </a:r>
        </a:p>
      </dsp:txBody>
      <dsp:txXfrm>
        <a:off x="929802" y="1500248"/>
        <a:ext cx="1116396" cy="558198"/>
      </dsp:txXfrm>
    </dsp:sp>
    <dsp:sp modelId="{E362C74C-1ACC-491D-91E0-3B6A8B2FCE0E}">
      <dsp:nvSpPr>
        <dsp:cNvPr id="0" name=""/>
        <dsp:cNvSpPr/>
      </dsp:nvSpPr>
      <dsp:spPr>
        <a:xfrm>
          <a:off x="161" y="2292890"/>
          <a:ext cx="1116396" cy="55819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IOException</a:t>
          </a:r>
          <a:endParaRPr lang="en-US" sz="1600" kern="1200" dirty="0"/>
        </a:p>
      </dsp:txBody>
      <dsp:txXfrm>
        <a:off x="161" y="2292890"/>
        <a:ext cx="1116396" cy="558198"/>
      </dsp:txXfrm>
    </dsp:sp>
    <dsp:sp modelId="{523D26F3-566D-45C1-ABF2-2481BB953CFF}">
      <dsp:nvSpPr>
        <dsp:cNvPr id="0" name=""/>
        <dsp:cNvSpPr/>
      </dsp:nvSpPr>
      <dsp:spPr>
        <a:xfrm>
          <a:off x="1261779" y="2292890"/>
          <a:ext cx="1624837" cy="558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RuntimeException</a:t>
          </a:r>
          <a:endParaRPr lang="en-US" sz="1600" kern="1200" dirty="0"/>
        </a:p>
      </dsp:txBody>
      <dsp:txXfrm>
        <a:off x="1261779" y="2292890"/>
        <a:ext cx="1624837" cy="558198"/>
      </dsp:txXfrm>
    </dsp:sp>
    <dsp:sp modelId="{0EE312C5-F8C3-4B06-B3E2-72C9EAE45B3E}">
      <dsp:nvSpPr>
        <dsp:cNvPr id="0" name=""/>
        <dsp:cNvSpPr/>
      </dsp:nvSpPr>
      <dsp:spPr>
        <a:xfrm>
          <a:off x="1757211" y="3085532"/>
          <a:ext cx="3009058" cy="558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ArrayIndexOutOfBoundsException</a:t>
          </a:r>
          <a:endParaRPr lang="en-US" sz="1600" kern="1200" dirty="0"/>
        </a:p>
      </dsp:txBody>
      <dsp:txXfrm>
        <a:off x="1757211" y="3085532"/>
        <a:ext cx="3009058" cy="558198"/>
      </dsp:txXfrm>
    </dsp:sp>
    <dsp:sp modelId="{29BBD81B-9124-4862-955D-068E719D1CD8}">
      <dsp:nvSpPr>
        <dsp:cNvPr id="0" name=""/>
        <dsp:cNvSpPr/>
      </dsp:nvSpPr>
      <dsp:spPr>
        <a:xfrm>
          <a:off x="2931183" y="1500248"/>
          <a:ext cx="1116396" cy="558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Error</a:t>
          </a:r>
        </a:p>
      </dsp:txBody>
      <dsp:txXfrm>
        <a:off x="2931183" y="1500248"/>
        <a:ext cx="1116396" cy="558198"/>
      </dsp:txXfrm>
    </dsp:sp>
    <dsp:sp modelId="{E15EA4F3-5105-45DD-BA0D-5493F1EABB6A}">
      <dsp:nvSpPr>
        <dsp:cNvPr id="0" name=""/>
        <dsp:cNvSpPr/>
      </dsp:nvSpPr>
      <dsp:spPr>
        <a:xfrm>
          <a:off x="3044297" y="2292890"/>
          <a:ext cx="1971155" cy="558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OutOfMemoryError</a:t>
          </a:r>
          <a:endParaRPr lang="en-US" sz="1600" kern="1200" dirty="0"/>
        </a:p>
      </dsp:txBody>
      <dsp:txXfrm>
        <a:off x="3044297" y="2292890"/>
        <a:ext cx="1971155" cy="558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972E-2175-4B3A-86AF-D30B794DFD8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14F-E84E-4847-B513-18080245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972E-2175-4B3A-86AF-D30B794DFD8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14F-E84E-4847-B513-18080245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07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972E-2175-4B3A-86AF-D30B794DFD8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14F-E84E-4847-B513-18080245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972E-2175-4B3A-86AF-D30B794DFD8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14F-E84E-4847-B513-18080245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9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972E-2175-4B3A-86AF-D30B794DFD8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14F-E84E-4847-B513-18080245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2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972E-2175-4B3A-86AF-D30B794DFD8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14F-E84E-4847-B513-18080245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972E-2175-4B3A-86AF-D30B794DFD8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14F-E84E-4847-B513-18080245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5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972E-2175-4B3A-86AF-D30B794DFD8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14F-E84E-4847-B513-18080245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972E-2175-4B3A-86AF-D30B794DFD8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14F-E84E-4847-B513-18080245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4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972E-2175-4B3A-86AF-D30B794DFD8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14F-E84E-4847-B513-18080245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8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0972E-2175-4B3A-86AF-D30B794DFD8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314F-E84E-4847-B513-18080245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0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0972E-2175-4B3A-86AF-D30B794DFD8D}" type="datetimeFigureOut">
              <a:rPr lang="en-US" smtClean="0"/>
              <a:t>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0314F-E84E-4847-B513-18080245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0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01 Introduction to </a:t>
            </a:r>
            <a:r>
              <a:rPr lang="en-US" dirty="0"/>
              <a:t>Exceptions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CS 143</a:t>
            </a:r>
          </a:p>
          <a:p>
            <a:r>
              <a:rPr lang="en-US" dirty="0">
                <a:cs typeface="Calibri"/>
              </a:rPr>
              <a:t>David Anderson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Slides by Martin Hock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949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dirty="0"/>
              <a:t>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an exception occurs in the try block and there is a matching catch block for that kind of exception, control jumps into the first matching catch block</a:t>
            </a:r>
          </a:p>
          <a:p>
            <a:r>
              <a:rPr lang="en-US" dirty="0"/>
              <a:t>The catch block allows you to correct the error instead of the exception being propagated, but it doesn’t let you automatically jump back to the place where the error occurred</a:t>
            </a:r>
          </a:p>
          <a:p>
            <a:r>
              <a:rPr lang="en-US" dirty="0"/>
              <a:t>You could also throw a different kind of exception if you want to mask the original error</a:t>
            </a:r>
          </a:p>
          <a:p>
            <a:pPr lvl="1"/>
            <a:r>
              <a:rPr lang="en-US" dirty="0"/>
              <a:t>For example, your implementation might use an array behind the scenes but if an array out of bounds exception occurs, you might want to throw a more generic error message</a:t>
            </a:r>
          </a:p>
        </p:txBody>
      </p:sp>
    </p:spTree>
    <p:extLst>
      <p:ext uri="{BB962C8B-B14F-4D97-AF65-F5344CB8AC3E}">
        <p14:creationId xmlns:p14="http://schemas.microsoft.com/office/powerpoint/2010/main" val="158422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dirty="0"/>
              <a:t>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matter what, the code in 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dirty="0"/>
              <a:t> block will be executed, either immediately before control exits the method (due to a return statement or an uncaught exception being thrown) or control goes to the next statement after the catch block(s)</a:t>
            </a:r>
          </a:p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dirty="0"/>
              <a:t> block executes even if “everything is OK” so it should be used for actions that must always happen</a:t>
            </a:r>
          </a:p>
          <a:p>
            <a:r>
              <a:rPr lang="en-US" dirty="0"/>
              <a:t>For example, if you potentially open a file inside the try block and want to make sure the operating system closed the file (because you can only have a limited number of open files), a finally block containing a call to close ensures it will be closed (</a:t>
            </a:r>
            <a:r>
              <a:rPr lang="en-US" i="1" dirty="0"/>
              <a:t>you may want to check for a null File, though</a:t>
            </a:r>
            <a:r>
              <a:rPr lang="en-US" dirty="0"/>
              <a:t>!)</a:t>
            </a:r>
          </a:p>
          <a:p>
            <a:r>
              <a:rPr lang="en-US" dirty="0"/>
              <a:t>You don’t need a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dirty="0"/>
              <a:t> block to have a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dirty="0"/>
              <a:t> block, and vice versa, but a try block must have either a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dirty="0"/>
              <a:t> block, a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dirty="0"/>
              <a:t> block, or both</a:t>
            </a:r>
          </a:p>
        </p:txBody>
      </p:sp>
    </p:spTree>
    <p:extLst>
      <p:ext uri="{BB962C8B-B14F-4D97-AF65-F5344CB8AC3E}">
        <p14:creationId xmlns:p14="http://schemas.microsoft.com/office/powerpoint/2010/main" val="228045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should only occur in “exceptional” circumstances</a:t>
            </a:r>
          </a:p>
          <a:p>
            <a:r>
              <a:rPr lang="en-US" dirty="0"/>
              <a:t>Instead of returning normally, a method may throw an exception</a:t>
            </a:r>
          </a:p>
          <a:p>
            <a:r>
              <a:rPr lang="en-US" dirty="0"/>
              <a:t>Exceptions have their own control flow</a:t>
            </a:r>
          </a:p>
        </p:txBody>
      </p:sp>
    </p:spTree>
    <p:extLst>
      <p:ext uri="{BB962C8B-B14F-4D97-AF65-F5344CB8AC3E}">
        <p14:creationId xmlns:p14="http://schemas.microsoft.com/office/powerpoint/2010/main" val="2727857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Throwable hierarchy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an exception class hierarchy in Java</a:t>
            </a:r>
          </a:p>
          <a:p>
            <a:r>
              <a:rPr lang="en-US" dirty="0"/>
              <a:t>Errors are internal problems that you have little control over and can’t do much about</a:t>
            </a:r>
          </a:p>
          <a:p>
            <a:r>
              <a:rPr lang="en-US" dirty="0" err="1"/>
              <a:t>RuntimeExceptions</a:t>
            </a:r>
            <a:r>
              <a:rPr lang="en-US" dirty="0"/>
              <a:t> are problems that as a programmer, you can check ahead of time so you should never let them happen</a:t>
            </a:r>
          </a:p>
          <a:p>
            <a:r>
              <a:rPr lang="en-US" dirty="0"/>
              <a:t>Other exceptions can be handled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070281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642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Checked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unchecked</a:t>
            </a:r>
            <a:r>
              <a:rPr lang="en-US" dirty="0"/>
              <a:t> </a:t>
            </a:r>
            <a:r>
              <a:rPr lang="en-US" dirty="0" err="1"/>
              <a:t>throwables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Certain kinds of </a:t>
            </a:r>
            <a:r>
              <a:rPr lang="en-US" dirty="0" err="1"/>
              <a:t>throwables</a:t>
            </a:r>
            <a:r>
              <a:rPr lang="en-US" dirty="0"/>
              <a:t> are unchecked: this means that you won’t be alerted that they can occur unless you read the documentation carefully</a:t>
            </a:r>
          </a:p>
          <a:p>
            <a:r>
              <a:rPr lang="en-US" dirty="0"/>
              <a:t>Unchecked exceptions should only occur in a situation where the programmer has made an error</a:t>
            </a:r>
          </a:p>
          <a:p>
            <a:pPr lvl="1"/>
            <a:r>
              <a:rPr lang="en-US" dirty="0"/>
              <a:t>Example: Reading past the end of an array occurs because the programmer isn’t properly checking array boundaries</a:t>
            </a:r>
          </a:p>
          <a:p>
            <a:r>
              <a:rPr lang="en-US" dirty="0"/>
              <a:t>Alternately, unchecked errors occur when in a situation that is difficult or impossible to recover from(for example, running out of memory)</a:t>
            </a:r>
          </a:p>
          <a:p>
            <a:r>
              <a:rPr lang="en-US" dirty="0"/>
              <a:t>Unchecked exceptions inherit 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RuntimeException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Checked exceptions can occur at any time but may be recoverable, so Java makes sure you’re aware of them</a:t>
            </a:r>
          </a:p>
          <a:p>
            <a:pPr lvl="1"/>
            <a:r>
              <a:rPr lang="en-US" dirty="0"/>
              <a:t>Example: Someone unplugs a USB stick (</a:t>
            </a:r>
            <a:r>
              <a:rPr lang="en-US" dirty="0" err="1"/>
              <a:t>IOException</a:t>
            </a:r>
            <a:r>
              <a:rPr lang="en-US" dirty="0"/>
              <a:t>) – Your program could recover from this situation by asking the user to plug it back in or saving the file elsewhere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59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Normal control flow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Normally, statements execute consecutively</a:t>
            </a:r>
          </a:p>
          <a:p>
            <a:r>
              <a:rPr lang="en-US" dirty="0"/>
              <a:t>Suppose in the main method you have the three statements: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method1();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method2();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method1();</a:t>
            </a:r>
          </a:p>
          <a:p>
            <a:r>
              <a:rPr lang="en-US" dirty="0"/>
              <a:t>Control would first enter method1, computation would occur until return, then control would enter method2, and finally control would enter method1 again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172200" y="1690688"/>
            <a:ext cx="5181600" cy="505610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method1();</a:t>
            </a:r>
          </a:p>
          <a:p>
            <a:pPr lvl="1"/>
            <a:r>
              <a:rPr lang="en-US" dirty="0"/>
              <a:t>Statement 1 of method1</a:t>
            </a:r>
          </a:p>
          <a:p>
            <a:pPr lvl="1"/>
            <a:r>
              <a:rPr lang="en-US" dirty="0"/>
              <a:t>Statement 2 of method1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Return from method1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method2();</a:t>
            </a:r>
          </a:p>
          <a:p>
            <a:pPr lvl="1"/>
            <a:r>
              <a:rPr lang="en-US" dirty="0"/>
              <a:t>Statement 1 of method2</a:t>
            </a:r>
          </a:p>
          <a:p>
            <a:pPr lvl="1"/>
            <a:r>
              <a:rPr lang="en-US" dirty="0"/>
              <a:t>Statement 2 of method2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Return from method2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method1();</a:t>
            </a:r>
          </a:p>
          <a:p>
            <a:pPr lvl="1"/>
            <a:r>
              <a:rPr lang="en-US" dirty="0"/>
              <a:t>Statement 1 of method1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Return from method1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8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Exception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exception occurs, control flow will exit the current method</a:t>
            </a:r>
          </a:p>
          <a:p>
            <a:r>
              <a:rPr lang="en-US" b="1" dirty="0"/>
              <a:t>Unlike a simple return, however, control flow will also exit the calling method, its calling method, and so forth, as if a special kind of return statement were executed inside each of the calling methods</a:t>
            </a:r>
          </a:p>
          <a:p>
            <a:r>
              <a:rPr lang="en-US" dirty="0"/>
              <a:t>The only way to stop this exiting behavior (which is sometimes referred to as “the exception bubbling up the stack” is by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dirty="0"/>
              <a:t>ing the exception</a:t>
            </a:r>
          </a:p>
        </p:txBody>
      </p:sp>
    </p:spTree>
    <p:extLst>
      <p:ext uri="{BB962C8B-B14F-4D97-AF65-F5344CB8AC3E}">
        <p14:creationId xmlns:p14="http://schemas.microsoft.com/office/powerpoint/2010/main" val="149825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/>
              <a:t> statement will cause an exception to occur</a:t>
            </a:r>
          </a:p>
          <a:p>
            <a:r>
              <a:rPr lang="en-US" dirty="0"/>
              <a:t>It needs to be given an exception object:</a:t>
            </a:r>
            <a:br>
              <a:rPr lang="en-US" dirty="0"/>
            </a:b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Exception();</a:t>
            </a:r>
          </a:p>
          <a:p>
            <a:r>
              <a:rPr lang="en-US" dirty="0"/>
              <a:t>Exceptions form an object hierarchy in Java</a:t>
            </a:r>
          </a:p>
          <a:p>
            <a:r>
              <a:rPr lang="en-US" dirty="0"/>
              <a:t>Exceptions are thrown when something bad occurs</a:t>
            </a:r>
          </a:p>
          <a:p>
            <a:pPr lvl="1"/>
            <a:r>
              <a:rPr lang="en-US" dirty="0"/>
              <a:t>Example: accessing beyond the end of an array</a:t>
            </a:r>
          </a:p>
          <a:p>
            <a:pPr lvl="1"/>
            <a:r>
              <a:rPr lang="en-US" dirty="0"/>
              <a:t>Example: calling a method on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</a:p>
          <a:p>
            <a:pPr lvl="1"/>
            <a:r>
              <a:rPr lang="en-US" dirty="0"/>
              <a:t>Example: bad arguments (often used for constructors)</a:t>
            </a:r>
          </a:p>
          <a:p>
            <a:pPr lvl="1"/>
            <a:r>
              <a:rPr lang="en-US" dirty="0"/>
              <a:t>Example: I/O failure (can’t write to disk due to out of space, etc.)</a:t>
            </a:r>
          </a:p>
        </p:txBody>
      </p:sp>
    </p:spTree>
    <p:extLst>
      <p:ext uri="{BB962C8B-B14F-4D97-AF65-F5344CB8AC3E}">
        <p14:creationId xmlns:p14="http://schemas.microsoft.com/office/powerpoint/2010/main" val="420287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dirty="0"/>
              <a:t>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method you write can encounter checked exceptions but you don’t know how to deal with it, you have to put a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dirty="0"/>
              <a:t> clause when you declare the method</a:t>
            </a:r>
          </a:p>
          <a:p>
            <a:r>
              <a:rPr lang="en-US" dirty="0"/>
              <a:t>It’s between the arguments part and the opening brace and it consists of throws follows by a list of the exceptions that can occur</a:t>
            </a:r>
          </a:p>
          <a:p>
            <a:r>
              <a:rPr lang="en-US" dirty="0"/>
              <a:t>Throws clauses are fine if you don’t know how to handle the error</a:t>
            </a:r>
          </a:p>
          <a:p>
            <a:pPr lvl="1"/>
            <a:r>
              <a:rPr lang="en-US" dirty="0"/>
              <a:t>For example, if you don’t know how you would deal with your 3 year old relative ripping out the USB drive in the middle of reading a file, go ahead and say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throws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when you declare your method</a:t>
            </a:r>
          </a:p>
        </p:txBody>
      </p:sp>
    </p:spTree>
    <p:extLst>
      <p:ext uri="{BB962C8B-B14F-4D97-AF65-F5344CB8AC3E}">
        <p14:creationId xmlns:p14="http://schemas.microsoft.com/office/powerpoint/2010/main" val="375805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try…catch is for error handling</a:t>
            </a:r>
          </a:p>
          <a:p>
            <a:r>
              <a:rPr lang="en-US" dirty="0"/>
              <a:t>Syntax:</a:t>
            </a:r>
            <a:br>
              <a:rPr lang="en-US" dirty="0"/>
            </a:br>
            <a:r>
              <a:rPr lang="en-US" b="1" dirty="0">
                <a:latin typeface="Consolas"/>
                <a:cs typeface="Consolas" panose="020B0609020204030204" pitchFamily="49" charset="0"/>
              </a:rPr>
              <a:t>try</a:t>
            </a:r>
            <a:r>
              <a:rPr lang="en-US">
                <a:latin typeface="Consolas"/>
                <a:cs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>
                <a:latin typeface="Consolas"/>
                <a:cs typeface="Consolas" panose="020B0609020204030204" pitchFamily="49" charset="0"/>
              </a:rPr>
              <a:t>	&lt;statements&gt;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>
                <a:latin typeface="Consolas"/>
                <a:cs typeface="Consolas" panose="020B0609020204030204" pitchFamily="49" charset="0"/>
              </a:rPr>
              <a:t>} </a:t>
            </a:r>
            <a:r>
              <a:rPr lang="en-US" b="1" dirty="0">
                <a:latin typeface="Consolas"/>
                <a:cs typeface="Consolas" panose="020B0609020204030204" pitchFamily="49" charset="0"/>
              </a:rPr>
              <a:t>catch</a:t>
            </a:r>
            <a:r>
              <a:rPr lang="en-US" dirty="0">
                <a:latin typeface="Consolas"/>
                <a:cs typeface="Consolas" panose="020B0609020204030204" pitchFamily="49" charset="0"/>
              </a:rPr>
              <a:t> (&lt;Exception&gt; &lt;name&gt;) {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/>
                <a:cs typeface="Consolas" panose="020B0609020204030204" pitchFamily="49" charset="0"/>
              </a:rPr>
              <a:t>	&lt;statements&gt;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/>
                <a:cs typeface="Consolas" panose="020B0609020204030204" pitchFamily="49" charset="0"/>
              </a:rPr>
              <a:t>} …</a:t>
            </a:r>
          </a:p>
          <a:p>
            <a:r>
              <a:rPr lang="en-US" dirty="0"/>
              <a:t>Multiple catch blocks are allowed, one after the other (second catch block would be where the … is above)</a:t>
            </a:r>
          </a:p>
          <a:p>
            <a:r>
              <a:rPr lang="en-US" dirty="0"/>
              <a:t>You can end with a </a:t>
            </a:r>
            <a:r>
              <a:rPr lang="en-US" dirty="0">
                <a:latin typeface="Consolas"/>
                <a:cs typeface="Consolas" panose="020B0609020204030204" pitchFamily="49" charset="0"/>
              </a:rPr>
              <a:t>finally</a:t>
            </a:r>
            <a:r>
              <a:rPr lang="en-US" dirty="0"/>
              <a:t> block</a:t>
            </a:r>
          </a:p>
          <a:p>
            <a:pPr lvl="1"/>
            <a:r>
              <a:rPr lang="en-US" dirty="0"/>
              <a:t>Used to clean things up (e.g. close files)</a:t>
            </a:r>
          </a:p>
        </p:txBody>
      </p:sp>
    </p:spTree>
    <p:extLst>
      <p:ext uri="{BB962C8B-B14F-4D97-AF65-F5344CB8AC3E}">
        <p14:creationId xmlns:p14="http://schemas.microsoft.com/office/powerpoint/2010/main" val="340080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790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01 Introduction to Exceptions</vt:lpstr>
      <vt:lpstr>Exceptions</vt:lpstr>
      <vt:lpstr>Throwable hierarchy</vt:lpstr>
      <vt:lpstr>Checked and unchecked throwables</vt:lpstr>
      <vt:lpstr>Normal control flow</vt:lpstr>
      <vt:lpstr>Exception control flow</vt:lpstr>
      <vt:lpstr>throw</vt:lpstr>
      <vt:lpstr>throws clause</vt:lpstr>
      <vt:lpstr>try…catch</vt:lpstr>
      <vt:lpstr>catch block</vt:lpstr>
      <vt:lpstr>finally block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 Introduction to Exceptions</dc:title>
  <dc:creator>Hock, Martin</dc:creator>
  <cp:lastModifiedBy>Hock, Martin</cp:lastModifiedBy>
  <cp:revision>30</cp:revision>
  <dcterms:created xsi:type="dcterms:W3CDTF">2017-04-04T04:15:00Z</dcterms:created>
  <dcterms:modified xsi:type="dcterms:W3CDTF">2020-01-03T01:16:07Z</dcterms:modified>
</cp:coreProperties>
</file>