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89989-390B-7AB1-23CC-32FECCDD82C3}" v="33" dt="2020-01-07T20:04:33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2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5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2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7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16013-B6E9-46B2-8AE8-320C38D7E9B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8815-4CFC-47F0-9097-AB922F68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03 </a:t>
            </a:r>
            <a:r>
              <a:rPr lang="en-US" dirty="0" err="1"/>
              <a:t>IntArray</a:t>
            </a:r>
            <a:r>
              <a:rPr lang="en-US" dirty="0"/>
              <a:t> 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int</a:t>
            </a:r>
            <a:r>
              <a:rPr lang="en-US" dirty="0"/>
              <a:t>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Slides by Martin Hock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14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/>
              <a:t>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/>
              <a:t> class wraps arrays in a class</a:t>
            </a:r>
          </a:p>
          <a:p>
            <a:r>
              <a:rPr lang="en-US" dirty="0"/>
              <a:t>This lets us hide the implementation details and allows us to extend the functionality of arrays</a:t>
            </a:r>
          </a:p>
          <a:p>
            <a:r>
              <a:rPr lang="en-US" dirty="0"/>
              <a:t>Suppose you had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a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dirty="0"/>
              <a:t>Instead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a[i]</a:t>
            </a:r>
            <a:r>
              <a:rPr lang="en-US" dirty="0"/>
              <a:t> you write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r>
              <a:rPr lang="en-US" dirty="0"/>
              <a:t>Instead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dirty="0"/>
              <a:t> you write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/>
              <a:t>You can call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a.add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  <a:r>
              <a:rPr lang="en-US" dirty="0"/>
              <a:t>to add e to the end of an </a:t>
            </a:r>
            <a:r>
              <a:rPr lang="en-US" dirty="0" err="1"/>
              <a:t>ArrayList</a:t>
            </a:r>
            <a:r>
              <a:rPr lang="en-US" dirty="0"/>
              <a:t> – there is no analog for arrays</a:t>
            </a:r>
          </a:p>
          <a:p>
            <a:pPr lvl="1"/>
            <a:r>
              <a:rPr lang="en-US" dirty="0"/>
              <a:t>Instead, you must create a new array, copy the contents of the old array, and place the new element where it belongs</a:t>
            </a:r>
          </a:p>
        </p:txBody>
      </p:sp>
    </p:spTree>
    <p:extLst>
      <p:ext uri="{BB962C8B-B14F-4D97-AF65-F5344CB8AC3E}">
        <p14:creationId xmlns:p14="http://schemas.microsoft.com/office/powerpoint/2010/main" val="270859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Let’s create our own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IntArray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9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This will be like an </a:t>
            </a:r>
            <a:r>
              <a:rPr lang="en-US" dirty="0" err="1"/>
              <a:t>ArrayList</a:t>
            </a:r>
            <a:r>
              <a:rPr lang="en-US" dirty="0"/>
              <a:t>, but just for storing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 (in arrays)</a:t>
            </a:r>
          </a:p>
          <a:p>
            <a:r>
              <a:rPr lang="en-US" dirty="0"/>
              <a:t>We can start by defining it: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class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/* fill this in */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dirty="0"/>
              <a:t>Inside the braces, we should define our primary data member: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a;</a:t>
            </a:r>
          </a:p>
          <a:p>
            <a:pPr lvl="1"/>
            <a:r>
              <a:rPr lang="en-US" dirty="0"/>
              <a:t>We name it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because we’ll be using it often –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en-US" dirty="0"/>
              <a:t> is too long</a:t>
            </a:r>
          </a:p>
          <a:p>
            <a:pPr lvl="1"/>
            <a:r>
              <a:rPr lang="en-US" dirty="0"/>
              <a:t>It’s not a local variable in a method because it must exist for longer than the scope of a single method – we should be able to use it repeatedly</a:t>
            </a:r>
          </a:p>
          <a:p>
            <a:pPr lvl="1"/>
            <a:r>
              <a:rPr lang="en-US" dirty="0"/>
              <a:t>It’s not static because it’s not a single global array – each </a:t>
            </a:r>
            <a:r>
              <a:rPr lang="en-US" dirty="0" err="1"/>
              <a:t>IntArray</a:t>
            </a:r>
            <a:r>
              <a:rPr lang="en-US" dirty="0"/>
              <a:t> object will have its own personal array (just like Strings "a" and "b" each have their own personal characters, even though they’re both String objects)</a:t>
            </a:r>
          </a:p>
          <a:p>
            <a:pPr lvl="1"/>
            <a:r>
              <a:rPr lang="en-US" dirty="0"/>
              <a:t>Instead, it’s an “instance field” of </a:t>
            </a:r>
            <a:r>
              <a:rPr lang="en-US" dirty="0" err="1"/>
              <a:t>IntArray</a:t>
            </a:r>
            <a:r>
              <a:rPr lang="en-US" dirty="0"/>
              <a:t> (also known as an “instance variable”, etc.)</a:t>
            </a:r>
          </a:p>
          <a:p>
            <a:pPr lvl="1"/>
            <a:r>
              <a:rPr lang="en-US" dirty="0"/>
              <a:t>It’s private so that other classes don’t mess with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6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Length and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addition, we’ll have a length field: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length;</a:t>
            </a:r>
          </a:p>
          <a:p>
            <a:pPr lvl="1"/>
            <a:r>
              <a:rPr lang="en-US" dirty="0"/>
              <a:t>This allows us to have extra unused elements in the array</a:t>
            </a:r>
          </a:p>
          <a:p>
            <a:pPr lvl="1"/>
            <a:r>
              <a:rPr lang="en-US" dirty="0"/>
              <a:t>It’s like getting a home with rooms that your family can grow into</a:t>
            </a:r>
          </a:p>
          <a:p>
            <a:pPr lvl="1"/>
            <a:r>
              <a:rPr lang="en-US" dirty="0"/>
              <a:t>Besides, when you first move in to a home, isn’t it usually empty?</a:t>
            </a:r>
          </a:p>
          <a:p>
            <a:r>
              <a:rPr lang="en-US" dirty="0"/>
              <a:t>On that note, let’s write a constructor that starts us with an “empty home with room to grow”</a:t>
            </a:r>
          </a:p>
          <a:p>
            <a:pPr marL="457200" lvl="1" indent="0">
              <a:buNone/>
            </a:pPr>
            <a:r>
              <a:rPr lang="en-US" dirty="0"/>
              <a:t>We’ll start with 8 rooms in our home (small, but not too tiny – also a power of two because computer scientists love those)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[8];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length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426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get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we’ll implement the get method</a:t>
            </a:r>
          </a:p>
          <a:p>
            <a:r>
              <a:rPr lang="en-US" dirty="0"/>
              <a:t>The method should return an </a:t>
            </a:r>
            <a:r>
              <a:rPr lang="en-US" dirty="0" err="1"/>
              <a:t>int</a:t>
            </a:r>
            <a:r>
              <a:rPr lang="en-US" dirty="0"/>
              <a:t>, which would be a value inside the array</a:t>
            </a:r>
          </a:p>
          <a:p>
            <a:r>
              <a:rPr lang="en-US" dirty="0"/>
              <a:t>It should take an </a:t>
            </a:r>
            <a:r>
              <a:rPr lang="en-US" dirty="0" err="1"/>
              <a:t>int</a:t>
            </a:r>
            <a:r>
              <a:rPr lang="en-US" dirty="0"/>
              <a:t> as an argument, which would be an index into the array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i) {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/* fill this in */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Normally, all our get method has to do is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a[i]</a:t>
            </a:r>
          </a:p>
          <a:p>
            <a:r>
              <a:rPr lang="en-US" dirty="0"/>
              <a:t>But what if i is out of bounds? Of course -1 is out of bounds. What about 3? </a:t>
            </a:r>
          </a:p>
          <a:p>
            <a:pPr lvl="1"/>
            <a:r>
              <a:rPr lang="en-US" dirty="0"/>
              <a:t>Even though our “home” has 8 rooms, we pretend that it has 0 rooms to begin with, so if you try to access an unused room, an error should occur</a:t>
            </a:r>
          </a:p>
          <a:p>
            <a:pPr lvl="1"/>
            <a:r>
              <a:rPr lang="en-US" dirty="0"/>
              <a:t>Think of the integers like team members. 0 is a possible jersey number, so we shouldn’t just return 0 if nobody lives in a room.</a:t>
            </a:r>
          </a:p>
          <a:p>
            <a:pPr lvl="1"/>
            <a:r>
              <a:rPr lang="en-US" dirty="0"/>
              <a:t>We can throw the same kind of </a:t>
            </a:r>
            <a:r>
              <a:rPr lang="en-US" dirty="0" err="1"/>
              <a:t>ArrayIndexOutOfBoundsException</a:t>
            </a:r>
            <a:r>
              <a:rPr lang="en-US" dirty="0"/>
              <a:t> that Java throws when you try to access invalid array indexes</a:t>
            </a:r>
          </a:p>
        </p:txBody>
      </p:sp>
    </p:spTree>
    <p:extLst>
      <p:ext uri="{BB962C8B-B14F-4D97-AF65-F5344CB8AC3E}">
        <p14:creationId xmlns:p14="http://schemas.microsoft.com/office/powerpoint/2010/main" val="17649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Our implementation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78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[8];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get(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363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03 IntArray introduction</vt:lpstr>
      <vt:lpstr>ArrayList Review</vt:lpstr>
      <vt:lpstr>Let’s create our own IntArray class</vt:lpstr>
      <vt:lpstr>Length and constructor</vt:lpstr>
      <vt:lpstr>get implementation</vt:lpstr>
      <vt:lpstr>Our implementation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ArrayList Complexity</dc:title>
  <dc:creator>Hock, Martin</dc:creator>
  <cp:lastModifiedBy>Hock, Martin</cp:lastModifiedBy>
  <cp:revision>13</cp:revision>
  <dcterms:created xsi:type="dcterms:W3CDTF">2017-04-06T04:57:31Z</dcterms:created>
  <dcterms:modified xsi:type="dcterms:W3CDTF">2020-01-07T21:12:59Z</dcterms:modified>
</cp:coreProperties>
</file>