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2F2F02-EA5B-5C02-80AD-8C678456E537}" v="45" dt="2020-01-08T20:00:23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David" userId="S::danderson@tacomacc.edu::bec69336-ecec-4a4a-82b4-692521230785" providerId="AD" clId="Web-{9D2F2F02-EA5B-5C02-80AD-8C678456E537}"/>
    <pc:docChg chg="">
      <pc:chgData name="Anderson, David" userId="S::danderson@tacomacc.edu::bec69336-ecec-4a4a-82b4-692521230785" providerId="AD" clId="Web-{9D2F2F02-EA5B-5C02-80AD-8C678456E537}" dt="2020-01-08T20:00:23.233" v="0" actId="20577"/>
      <pc:docMkLst>
        <pc:docMk/>
      </pc:docMkLst>
    </pc:docChg>
  </pc:docChgLst>
  <pc:docChgLst>
    <pc:chgData clId="Web-{9D2F2F02-EA5B-5C02-80AD-8C678456E537}"/>
    <pc:docChg chg="modSld">
      <pc:chgData name="" userId="" providerId="" clId="Web-{9D2F2F02-EA5B-5C02-80AD-8C678456E537}" dt="2020-01-08T20:00:21.405" v="41" actId="20577"/>
      <pc:docMkLst>
        <pc:docMk/>
      </pc:docMkLst>
      <pc:sldChg chg="modSp">
        <pc:chgData name="" userId="" providerId="" clId="Web-{9D2F2F02-EA5B-5C02-80AD-8C678456E537}" dt="2020-01-08T20:00:21.405" v="41" actId="20577"/>
        <pc:sldMkLst>
          <pc:docMk/>
          <pc:sldMk cId="947140830" sldId="256"/>
        </pc:sldMkLst>
        <pc:spChg chg="mod">
          <ac:chgData name="" userId="" providerId="" clId="Web-{9D2F2F02-EA5B-5C02-80AD-8C678456E537}" dt="2020-01-08T20:00:21.405" v="41" actId="20577"/>
          <ac:spMkLst>
            <pc:docMk/>
            <pc:sldMk cId="94714083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6013-B6E9-46B2-8AE8-320C38D7E9B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</a:t>
            </a:r>
            <a:r>
              <a:rPr lang="en-US" dirty="0" err="1"/>
              <a:t>ArrayList</a:t>
            </a:r>
            <a:r>
              <a:rPr lang="en-US" dirty="0"/>
              <a:t>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Slides by Martin Hock</a:t>
            </a:r>
          </a:p>
        </p:txBody>
      </p:sp>
    </p:spTree>
    <p:extLst>
      <p:ext uri="{BB962C8B-B14F-4D97-AF65-F5344CB8AC3E}">
        <p14:creationId xmlns:p14="http://schemas.microsoft.com/office/powerpoint/2010/main" val="94714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It’s insanely slow!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much work it’s doing:</a:t>
            </a:r>
          </a:p>
          <a:p>
            <a:r>
              <a:rPr lang="en-US" dirty="0"/>
              <a:t>To add a million elements, first it’s going to copy 8 elements to a 9 element array. Then, 9 elements to a 10 element array. Then, 10 elements to an 11 element array. Then…</a:t>
            </a:r>
          </a:p>
          <a:p>
            <a:r>
              <a:rPr lang="en-US" dirty="0"/>
              <a:t>How many elements will it end up copying? To simplify the argument slightly, consider it copying 1, 2, 3, 4, 5, 6, 7, 8, all the way to a million. The sum of those numbers is called a triangular number: it’s essentially the area of a triangle with height a million and length a million. In other words, about a million squared over 2. That’s a big number!</a:t>
            </a:r>
          </a:p>
        </p:txBody>
      </p:sp>
    </p:spTree>
    <p:extLst>
      <p:ext uri="{BB962C8B-B14F-4D97-AF65-F5344CB8AC3E}">
        <p14:creationId xmlns:p14="http://schemas.microsoft.com/office/powerpoint/2010/main" val="5438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Speeding up the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double the array each time instead of just adding one?</a:t>
            </a:r>
          </a:p>
          <a:p>
            <a:r>
              <a:rPr lang="en-US" dirty="0"/>
              <a:t>Let’s say we add a total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In the worst case, we would copy all n elements, but the last time would have been when we had half as many (because we doubled it), then half as many as that, and so forth</a:t>
            </a:r>
          </a:p>
          <a:p>
            <a:r>
              <a:rPr lang="en-US" dirty="0"/>
              <a:t>The total summation is no greater than 2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/>
              <a:t> elements copied!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07" y="1825625"/>
            <a:ext cx="4351186" cy="4351338"/>
          </a:xfrm>
        </p:spPr>
      </p:pic>
    </p:spTree>
    <p:extLst>
      <p:ext uri="{BB962C8B-B14F-4D97-AF65-F5344CB8AC3E}">
        <p14:creationId xmlns:p14="http://schemas.microsoft.com/office/powerpoint/2010/main" val="11494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Much, much faster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if a is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* 2]; </a:t>
            </a:r>
            <a:r>
              <a:rPr lang="en-US" dirty="0">
                <a:solidFill>
                  <a:srgbClr val="3F7F5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// double the size</a:t>
            </a:r>
            <a:endParaRPr lang="en-US" dirty="0">
              <a:solidFill>
                <a:srgbClr val="0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copy each element from a to 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 now refers to the new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same code as before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same code as before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Our implementation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78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[8];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size method should tell the user how many elements they are able to access</a:t>
            </a:r>
          </a:p>
          <a:p>
            <a:r>
              <a:rPr lang="en-US" dirty="0"/>
              <a:t>Based on the get method, how many elements are they able to access? </a:t>
            </a:r>
            <a:r>
              <a:rPr lang="en-US" dirty="0" err="1"/>
              <a:t>a.length</a:t>
            </a:r>
            <a:r>
              <a:rPr lang="en-US" dirty="0"/>
              <a:t> or length?</a:t>
            </a:r>
          </a:p>
          <a:p>
            <a:r>
              <a:rPr lang="en-US" dirty="0"/>
              <a:t>The answer is length. Note the exception we throw in the get method. Our a is like an “empty home” to begin with. We should say “the number of rooms in use in this home is 0”.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Set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might as well write a set method which lets us modify an existing element in the array</a:t>
            </a:r>
          </a:p>
          <a:p>
            <a:r>
              <a:rPr lang="en-US" dirty="0"/>
              <a:t>Of course, we don’t have a way to add an element yet, but it will work eventually</a:t>
            </a:r>
          </a:p>
          <a:p>
            <a:r>
              <a:rPr lang="en-US" dirty="0"/>
              <a:t>Note that the get method doesn’t give us a reference into the array, so we can’t use the get method to modify the array</a:t>
            </a:r>
          </a:p>
          <a:p>
            <a:r>
              <a:rPr lang="en-US" dirty="0"/>
              <a:t>We can just copy and paste the get method and make a couple of tweaks: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start with a very simple implementation of add which won’t expand the underlying array but will at least work for a little while</a:t>
            </a:r>
          </a:p>
          <a:p>
            <a:r>
              <a:rPr lang="en-US" dirty="0"/>
              <a:t>The first unused index of a is… length!</a:t>
            </a:r>
          </a:p>
          <a:p>
            <a:pPr lvl="1"/>
            <a:r>
              <a:rPr lang="en-US" dirty="0"/>
              <a:t>This is due to the 0 based indexing system of Java</a:t>
            </a:r>
          </a:p>
          <a:p>
            <a:r>
              <a:rPr lang="en-US" dirty="0"/>
              <a:t>We can put a new element at index length</a:t>
            </a:r>
          </a:p>
          <a:p>
            <a:r>
              <a:rPr lang="en-US" dirty="0"/>
              <a:t>After we put the element there, our length increases by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6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Testing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try adding the numbers 1 through 10 to an </a:t>
            </a:r>
            <a:r>
              <a:rPr lang="en-US" dirty="0" err="1"/>
              <a:t>IntArray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IntArrayTest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Oops, it blows up. You could modify the 10 above to an 8 to make sure it doesn’t blow up if we don’t exceed a’s capacity.</a:t>
            </a:r>
          </a:p>
        </p:txBody>
      </p:sp>
    </p:spTree>
    <p:extLst>
      <p:ext uri="{BB962C8B-B14F-4D97-AF65-F5344CB8AC3E}">
        <p14:creationId xmlns:p14="http://schemas.microsoft.com/office/powerpoint/2010/main" val="413608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Fixing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it so that we make room for a new element if a is full</a:t>
            </a:r>
          </a:p>
          <a:p>
            <a:r>
              <a:rPr lang="en-US" dirty="0"/>
              <a:t>First, we should check to see if a is full</a:t>
            </a:r>
          </a:p>
          <a:p>
            <a:r>
              <a:rPr lang="en-US" dirty="0"/>
              <a:t>It’s full if the length (number of added elements) is equal to a’s length</a:t>
            </a:r>
          </a:p>
          <a:p>
            <a:pPr lvl="1"/>
            <a:r>
              <a:rPr lang="en-US" dirty="0"/>
              <a:t>We can write &gt;= just to be “extra careful” but if length &gt; </a:t>
            </a:r>
            <a:r>
              <a:rPr lang="en-US" dirty="0" err="1"/>
              <a:t>a.length</a:t>
            </a:r>
            <a:r>
              <a:rPr lang="en-US" dirty="0"/>
              <a:t> it would imply we had problems already…</a:t>
            </a:r>
          </a:p>
          <a:p>
            <a:r>
              <a:rPr lang="en-US" dirty="0"/>
              <a:t>In that case, we need to get a new home, move everyone from the old home to the new home, and finally replace the old home with the new home</a:t>
            </a:r>
          </a:p>
          <a:p>
            <a:pPr lvl="1"/>
            <a:r>
              <a:rPr lang="en-US" dirty="0"/>
              <a:t>We can do this in a single line using </a:t>
            </a:r>
            <a:r>
              <a:rPr lang="en-US" dirty="0" err="1"/>
              <a:t>Arrays.copyOf</a:t>
            </a:r>
            <a:r>
              <a:rPr lang="en-US" dirty="0"/>
              <a:t> but we’ll do it manually to understand everything that’s going on</a:t>
            </a:r>
          </a:p>
        </p:txBody>
      </p:sp>
    </p:spTree>
    <p:extLst>
      <p:ext uri="{BB962C8B-B14F-4D97-AF65-F5344CB8AC3E}">
        <p14:creationId xmlns:p14="http://schemas.microsoft.com/office/powerpoint/2010/main" val="37960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New version of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if a is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+ 1];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room for one more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copy each element from a to 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 now refers to the new 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same code as before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same code as before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0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Testing add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try this code inside our </a:t>
            </a:r>
            <a:r>
              <a:rPr lang="en-US" dirty="0" err="1"/>
              <a:t>IntArrayTest</a:t>
            </a:r>
            <a:r>
              <a:rPr lang="en-US" dirty="0"/>
              <a:t> main method: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1000000;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.size();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"Oops!"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"Done"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1085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05 ArrayList Complexity</vt:lpstr>
      <vt:lpstr>Our implementation so far</vt:lpstr>
      <vt:lpstr>Size method</vt:lpstr>
      <vt:lpstr>Set method</vt:lpstr>
      <vt:lpstr>Add method</vt:lpstr>
      <vt:lpstr>Testing add</vt:lpstr>
      <vt:lpstr>Fixing add</vt:lpstr>
      <vt:lpstr>New version of add</vt:lpstr>
      <vt:lpstr>Testing add again</vt:lpstr>
      <vt:lpstr>It’s insanely slow!</vt:lpstr>
      <vt:lpstr>Speeding up the process</vt:lpstr>
      <vt:lpstr>Much, much faster add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ArrayList Complexity</dc:title>
  <dc:creator>Hock, Martin</dc:creator>
  <cp:lastModifiedBy>Hock, Martin</cp:lastModifiedBy>
  <cp:revision>17</cp:revision>
  <dcterms:created xsi:type="dcterms:W3CDTF">2017-04-06T04:57:31Z</dcterms:created>
  <dcterms:modified xsi:type="dcterms:W3CDTF">2020-01-08T20:00:26Z</dcterms:modified>
</cp:coreProperties>
</file>