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8" r:id="rId6"/>
    <p:sldId id="269" r:id="rId7"/>
    <p:sldId id="27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0"/>
    <a:srgbClr val="000099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E60D-4356-45D9-A15C-38F731DFDA5B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</a:t>
            </a:r>
            <a:r>
              <a:rPr lang="en-US" dirty="0" smtClean="0"/>
              <a:t>142</a:t>
            </a:r>
          </a:p>
          <a:p>
            <a:r>
              <a:rPr lang="en-US" smtClean="0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242632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while</a:t>
            </a:r>
            <a:r>
              <a:rPr lang="en-US"/>
              <a:t>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every program we have written has executed linearly from top to bottom</a:t>
            </a:r>
          </a:p>
          <a:p>
            <a:r>
              <a:rPr lang="en-US" dirty="0"/>
              <a:t>The power of computers comes from them being able to do things over and over again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 is the most basic construct to achieve this</a:t>
            </a:r>
          </a:p>
          <a:p>
            <a:r>
              <a:rPr lang="en-US" dirty="0"/>
              <a:t>If the condition is true, do this. Repeat until condition is false.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12989" y="5222856"/>
            <a:ext cx="436602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Consolas" panose="020B0609020204030204" pitchFamily="49" charset="0"/>
              </a:rPr>
              <a:t>while</a:t>
            </a:r>
            <a:r>
              <a:rPr lang="en-US" sz="2800" kern="1200" dirty="0">
                <a:solidFill>
                  <a:schemeClr val="tx1"/>
                </a:solidFill>
                <a:latin typeface="Consolas" panose="020B0609020204030204" pitchFamily="49" charset="0"/>
              </a:rPr>
              <a:t> (&lt;</a:t>
            </a:r>
            <a:r>
              <a:rPr lang="en-US" sz="2800" i="1" kern="1200" dirty="0">
                <a:solidFill>
                  <a:schemeClr val="tx1"/>
                </a:solidFill>
                <a:latin typeface="Consolas" panose="020B0609020204030204" pitchFamily="49" charset="0"/>
              </a:rPr>
              <a:t>condition</a:t>
            </a:r>
            <a:r>
              <a:rPr lang="en-US" sz="2800" kern="1200" dirty="0">
                <a:solidFill>
                  <a:schemeClr val="tx1"/>
                </a:solidFill>
                <a:latin typeface="Consolas" panose="020B0609020204030204" pitchFamily="49" charset="0"/>
              </a:rPr>
              <a:t>&gt;)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&lt;</a:t>
            </a:r>
            <a:r>
              <a:rPr lang="en-US" sz="2800" i="1" dirty="0">
                <a:latin typeface="Consolas" panose="020B0609020204030204" pitchFamily="49" charset="0"/>
              </a:rPr>
              <a:t>statement-or-block</a:t>
            </a:r>
            <a:r>
              <a:rPr lang="en-US" sz="2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284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Simple while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830" y="1825625"/>
            <a:ext cx="530217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10)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is the last value of i printed?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401" y="1825625"/>
            <a:ext cx="2925198" cy="4351338"/>
          </a:xfrm>
        </p:spPr>
      </p:pic>
    </p:spTree>
    <p:extLst>
      <p:ext uri="{BB962C8B-B14F-4D97-AF65-F5344CB8AC3E}">
        <p14:creationId xmlns:p14="http://schemas.microsoft.com/office/powerpoint/2010/main" val="301711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BAD IDEA: semicolon after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</a:t>
            </a:r>
            <a:r>
              <a:rPr lang="en-US" b="1" dirty="0"/>
              <a:t>never</a:t>
            </a:r>
            <a:r>
              <a:rPr lang="en-US" dirty="0"/>
              <a:t> put a semicolon immediately after 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and almost never after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!</a:t>
            </a:r>
          </a:p>
          <a:p>
            <a:r>
              <a:rPr lang="en-US" dirty="0"/>
              <a:t>It makes if do </a:t>
            </a:r>
            <a:r>
              <a:rPr lang="en-US" b="1" dirty="0"/>
              <a:t>nothing</a:t>
            </a:r>
            <a:r>
              <a:rPr lang="en-US" dirty="0"/>
              <a:t> if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statement is true and makes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do </a:t>
            </a:r>
            <a:r>
              <a:rPr lang="en-US" b="1" dirty="0"/>
              <a:t>nothing</a:t>
            </a:r>
            <a:r>
              <a:rPr lang="en-US" dirty="0"/>
              <a:t> inside the loop!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i="1" dirty="0"/>
              <a:t>The above code prints out “a equals b” even though it doesn’t!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1289" y="3657741"/>
            <a:ext cx="708942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= 1, b = 2;</a:t>
            </a:r>
            <a:b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(a == b); {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"a equals b"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5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Example: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Write a method that prints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count-many multiples of a number n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For example, if n is 3, and count is 5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print 3, 6, 9, 12, 15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If n is 4 and count is 3,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print 4, 8, 12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multiples(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Fill this in!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// You may need to declare a variable!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// You probably shouldn’t modify 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5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Solution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multiples(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Modifying n messes up calculation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3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Solution B: Extra variable but no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multiples(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No need to multiply!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doesn’t have an exponentiation operator, just </a:t>
            </a:r>
            <a:r>
              <a:rPr lang="en-US" dirty="0" err="1">
                <a:latin typeface="Consolas" panose="020B0609020204030204" pitchFamily="49" charset="0"/>
              </a:rPr>
              <a:t>Math.pow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Let’s write our own code that performs integer exponentiation</a:t>
            </a:r>
          </a:p>
          <a:p>
            <a:r>
              <a:rPr lang="en-US" dirty="0"/>
              <a:t>We will just use mathematical operators with </a:t>
            </a:r>
            <a:r>
              <a:rPr lang="en-US" dirty="0" err="1"/>
              <a:t>int</a:t>
            </a:r>
            <a:r>
              <a:rPr lang="en-US" dirty="0"/>
              <a:t> variables – no </a:t>
            </a:r>
            <a:r>
              <a:rPr lang="en-US" dirty="0" err="1">
                <a:latin typeface="Consolas" panose="020B0609020204030204" pitchFamily="49" charset="0"/>
              </a:rPr>
              <a:t>Math.pow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allowed!</a:t>
            </a:r>
          </a:p>
          <a:p>
            <a:r>
              <a:rPr lang="en-US" dirty="0"/>
              <a:t>We’ll implement the following method which should calculate a to the b power: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pow(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Review of integer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× b = a added to itself b times</a:t>
            </a:r>
          </a:p>
          <a:p>
            <a:pPr lvl="1"/>
            <a:r>
              <a:rPr lang="en-US" dirty="0"/>
              <a:t>Example: 3 × 4 = 3 + 3 + 3 + 3 = 12</a:t>
            </a:r>
          </a:p>
          <a:p>
            <a:pPr lvl="1"/>
            <a:r>
              <a:rPr lang="en-US" dirty="0"/>
              <a:t>a × b equals b × a: 4 + 4 + 4 = 12</a:t>
            </a:r>
          </a:p>
          <a:p>
            <a:r>
              <a:rPr lang="en-US" dirty="0"/>
              <a:t>a</a:t>
            </a:r>
            <a:r>
              <a:rPr lang="en-US" baseline="30000" dirty="0"/>
              <a:t>b</a:t>
            </a:r>
            <a:r>
              <a:rPr lang="en-US" dirty="0"/>
              <a:t> = a multiplied by itself b times</a:t>
            </a:r>
          </a:p>
          <a:p>
            <a:pPr lvl="1"/>
            <a:r>
              <a:rPr lang="en-US" dirty="0"/>
              <a:t>Example: 3</a:t>
            </a:r>
            <a:r>
              <a:rPr lang="en-US" baseline="30000" dirty="0"/>
              <a:t>4</a:t>
            </a:r>
            <a:r>
              <a:rPr lang="en-US" dirty="0"/>
              <a:t> = 3 × 3 × 3 × 3 = 81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b</a:t>
            </a:r>
            <a:r>
              <a:rPr lang="en-US" dirty="0"/>
              <a:t> usually doesn’t equal </a:t>
            </a:r>
            <a:r>
              <a:rPr lang="en-US" dirty="0" err="1"/>
              <a:t>b</a:t>
            </a:r>
            <a:r>
              <a:rPr lang="en-US" baseline="30000" dirty="0" err="1"/>
              <a:t>a</a:t>
            </a:r>
            <a:r>
              <a:rPr lang="en-US" dirty="0"/>
              <a:t>: 4 × 4 × 4 = 64 (exception: 4</a:t>
            </a:r>
            <a:r>
              <a:rPr lang="en-US" baseline="30000" dirty="0"/>
              <a:t>2</a:t>
            </a:r>
            <a:r>
              <a:rPr lang="en-US" dirty="0"/>
              <a:t> equals 2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a</a:t>
            </a:r>
            <a:r>
              <a:rPr lang="en-US" baseline="30000" dirty="0"/>
              <a:t>b</a:t>
            </a:r>
            <a:r>
              <a:rPr lang="en-US" dirty="0"/>
              <a:t> = a × a</a:t>
            </a:r>
            <a:r>
              <a:rPr lang="en-US" baseline="30000" dirty="0"/>
              <a:t>b - 1</a:t>
            </a:r>
            <a:r>
              <a:rPr lang="en-US" dirty="0"/>
              <a:t> if b &gt; 0</a:t>
            </a:r>
          </a:p>
          <a:p>
            <a:pPr lvl="1"/>
            <a:r>
              <a:rPr lang="en-US" i="1" dirty="0"/>
              <a:t>We can reduce each instance to a </a:t>
            </a:r>
            <a:r>
              <a:rPr lang="en-US" b="1" i="1" dirty="0"/>
              <a:t>smaller problem</a:t>
            </a:r>
            <a:r>
              <a:rPr lang="en-US" i="1" dirty="0"/>
              <a:t>!</a:t>
            </a:r>
          </a:p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0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545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While Loops</vt:lpstr>
      <vt:lpstr>while loop</vt:lpstr>
      <vt:lpstr>Simple while example</vt:lpstr>
      <vt:lpstr>BAD IDEA: semicolon after if or while!</vt:lpstr>
      <vt:lpstr>Example: multiples</vt:lpstr>
      <vt:lpstr>Solution A</vt:lpstr>
      <vt:lpstr>Solution B: Extra variable but no multiply</vt:lpstr>
      <vt:lpstr>Example: exponentiation</vt:lpstr>
      <vt:lpstr>Review of integer exponentiation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Ch 3 Part 4</dc:title>
  <dc:creator>Hock, Martin</dc:creator>
  <cp:lastModifiedBy>Anderson, David</cp:lastModifiedBy>
  <cp:revision>33</cp:revision>
  <dcterms:created xsi:type="dcterms:W3CDTF">2017-01-23T18:38:15Z</dcterms:created>
  <dcterms:modified xsi:type="dcterms:W3CDTF">2019-10-11T15:27:42Z</dcterms:modified>
</cp:coreProperties>
</file>