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8D890-2268-F981-35F3-DBBB5E27A267}" v="45" dt="2020-01-22T00:19:37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3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6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3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6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3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3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0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32B08-7BDD-4BD1-8A4C-151240B08E7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6F43-DAE5-45B0-AC98-B648D74B2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10 Recursive Binary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  <a:endParaRPr lang="en-US" dirty="0">
              <a:cs typeface="Calibri"/>
            </a:endParaRPr>
          </a:p>
          <a:p>
            <a:r>
              <a:rPr lang="en-US" dirty="0"/>
              <a:t>Slides by Martin Hock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20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Benchmark code with </a:t>
            </a:r>
            <a:r>
              <a:rPr lang="en-US" dirty="0" err="1"/>
              <a:t>indexSums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928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indexSum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maxSearch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100000;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maxSearch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indexSum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We found 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indexSum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-= 1;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;}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We will never find it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indexSum2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maxSearch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indexSum2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currentTimeMillis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Much faster!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indexSum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indexSum2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Not the same: why?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8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Number 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“I’m thinking of a number between 1 and 100”</a:t>
            </a:r>
          </a:p>
          <a:p>
            <a:r>
              <a:rPr lang="en-US" dirty="0"/>
              <a:t>You make a guess and I tell you if you’re right or if my number is less than or greater than your guess</a:t>
            </a:r>
          </a:p>
          <a:p>
            <a:r>
              <a:rPr lang="en-US" dirty="0"/>
              <a:t>Each time you guess, you can cut the range roughly in half of the numbers you’re considering</a:t>
            </a:r>
          </a:p>
          <a:p>
            <a:r>
              <a:rPr lang="en-US" dirty="0"/>
              <a:t>For example, if you guess 50 and I say greater, you only need to consider numbers between 51 and 100 from then on since it’s </a:t>
            </a:r>
            <a:r>
              <a:rPr lang="en-US" b="1" dirty="0"/>
              <a:t>greater</a:t>
            </a:r>
            <a:r>
              <a:rPr lang="en-US" dirty="0"/>
              <a:t> than 50</a:t>
            </a:r>
          </a:p>
          <a:p>
            <a:r>
              <a:rPr lang="en-US" dirty="0"/>
              <a:t>If you then guess 75 and I say less, you only need to consider numbers between 51 and 74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looking for a value x in the </a:t>
            </a:r>
            <a:r>
              <a:rPr lang="en-US" b="1" dirty="0"/>
              <a:t>sorted</a:t>
            </a:r>
            <a:r>
              <a:rPr lang="en-US" dirty="0"/>
              <a:t> array a, the possible valid indexes are between 0 and </a:t>
            </a:r>
            <a:r>
              <a:rPr lang="en-US" dirty="0" err="1"/>
              <a:t>a.length</a:t>
            </a:r>
            <a:r>
              <a:rPr lang="en-US" dirty="0"/>
              <a:t> – 1, inclusive</a:t>
            </a:r>
          </a:p>
          <a:p>
            <a:r>
              <a:rPr lang="en-US" dirty="0"/>
              <a:t>If you look at the value in the middle, it’s either equal to x, greater than x, or less than x</a:t>
            </a:r>
          </a:p>
          <a:p>
            <a:r>
              <a:rPr lang="en-US" dirty="0"/>
              <a:t>Just like with the number guessing game, we can reduce our range roughly by half with each guess</a:t>
            </a:r>
          </a:p>
        </p:txBody>
      </p:sp>
    </p:spTree>
    <p:extLst>
      <p:ext uri="{BB962C8B-B14F-4D97-AF65-F5344CB8AC3E}">
        <p14:creationId xmlns:p14="http://schemas.microsoft.com/office/powerpoint/2010/main" val="72731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Recursive driver (bootstrap)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We’ll have a similar method declaration to the find method:</a:t>
            </a:r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But as described in the guessing game, we have to keep track of the range we are considering:</a:t>
            </a:r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,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low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 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 low and high in this case are indexes into the array rather than values: we’ll define low to be the smallest possible index that could contain x, and high to be the largest possible index</a:t>
            </a:r>
          </a:p>
          <a:p>
            <a:r>
              <a:rPr lang="en-US" dirty="0"/>
              <a:t>Based on this definition, the “user-facing” binary search will simply be the following: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6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Starting to implement </a:t>
            </a:r>
            <a:r>
              <a:rPr lang="en-US" dirty="0" err="1"/>
              <a:t>binarySearch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the definition on the previous slide, we should calculate the index of the midpoint whose value we are interested in – if what we are looking for is there, we’re done looking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)/2;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note: may overflow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4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Performing the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Otherwise, if we didn’t find what we’re looking for, we can reduce our range in the same manner we did with the number guessing game</a:t>
            </a:r>
          </a:p>
          <a:p>
            <a:pPr lvl="1"/>
            <a:r>
              <a:rPr lang="en-US" dirty="0"/>
              <a:t>We leave out the explicit x &gt; y check since it’s not needed (it must be in this case) and confuses the compiler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just after last slide's if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x &gt; 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+1,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One more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did is guaranteed to reduce the range</a:t>
            </a:r>
          </a:p>
          <a:p>
            <a:r>
              <a:rPr lang="en-US" dirty="0"/>
              <a:t>And, the range is guaranteed to contain x… if x is in the array, that is</a:t>
            </a:r>
          </a:p>
          <a:p>
            <a:r>
              <a:rPr lang="en-US" dirty="0"/>
              <a:t>We should start the method by checking if the range is valid – if it’s not, it can’t contain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x can't be in an invalid 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mid declaration follows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2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Whole method for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95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-1;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x can't be in an invalid range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)/2;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-1);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x &gt; 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+1,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5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All done… or are we?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benchmark with the code from last time, we see that we get slightly different results!</a:t>
            </a:r>
          </a:p>
          <a:p>
            <a:r>
              <a:rPr lang="en-US" dirty="0"/>
              <a:t>Think about why this is!</a:t>
            </a:r>
          </a:p>
        </p:txBody>
      </p:sp>
    </p:spTree>
    <p:extLst>
      <p:ext uri="{BB962C8B-B14F-4D97-AF65-F5344CB8AC3E}">
        <p14:creationId xmlns:p14="http://schemas.microsoft.com/office/powerpoint/2010/main" val="151614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762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10 Recursive Binary Search</vt:lpstr>
      <vt:lpstr>Number guessing game</vt:lpstr>
      <vt:lpstr>Binary search</vt:lpstr>
      <vt:lpstr>Recursive driver (bootstrap) method</vt:lpstr>
      <vt:lpstr>Starting to implement binarySearch</vt:lpstr>
      <vt:lpstr>Performing the recursion</vt:lpstr>
      <vt:lpstr>One more thing</vt:lpstr>
      <vt:lpstr>Whole method for reference</vt:lpstr>
      <vt:lpstr>All done… or are we?</vt:lpstr>
      <vt:lpstr>Benchmark code with indexSums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Inductive Binary Search</dc:title>
  <dc:creator>Hock, Martin</dc:creator>
  <cp:lastModifiedBy>Hock, Martin</cp:lastModifiedBy>
  <cp:revision>13</cp:revision>
  <dcterms:created xsi:type="dcterms:W3CDTF">2017-04-17T22:46:38Z</dcterms:created>
  <dcterms:modified xsi:type="dcterms:W3CDTF">2020-01-22T01:10:39Z</dcterms:modified>
</cp:coreProperties>
</file>