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61" r:id="rId6"/>
    <p:sldId id="262" r:id="rId7"/>
    <p:sldId id="259" r:id="rId8"/>
    <p:sldId id="263" r:id="rId9"/>
    <p:sldId id="260" r:id="rId10"/>
    <p:sldId id="27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C0"/>
    <a:srgbClr val="000099"/>
    <a:srgbClr val="7F00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88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270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23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81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55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3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0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08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40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2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48E60D-4356-45D9-A15C-38F731DFDA5B}" type="datetimeFigureOut">
              <a:rPr lang="en-US" smtClean="0"/>
              <a:t>10/13/2019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A53CFE-F73F-448E-93D5-76DBEFFFC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555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 142</a:t>
            </a:r>
          </a:p>
          <a:p>
            <a:r>
              <a:rPr lang="en-US" dirty="0"/>
              <a:t>David Anderson</a:t>
            </a:r>
          </a:p>
          <a:p>
            <a:r>
              <a:rPr lang="en-US" dirty="0"/>
              <a:t>Slides by Martin Hock</a:t>
            </a:r>
          </a:p>
        </p:txBody>
      </p:sp>
    </p:spTree>
    <p:extLst>
      <p:ext uri="{BB962C8B-B14F-4D97-AF65-F5344CB8AC3E}">
        <p14:creationId xmlns:p14="http://schemas.microsoft.com/office/powerpoint/2010/main" val="2426322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One possible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2;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smallest divisor</a:t>
            </a:r>
            <a:r>
              <a:rPr lang="en-US" dirty="0">
                <a:solidFill>
                  <a:srgbClr val="004000"/>
                </a:solidFill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4000"/>
                </a:solidFill>
                <a:latin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4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try dividing n by the current divisor</a:t>
            </a:r>
            <a:endParaRPr lang="en-US" dirty="0">
              <a:solidFill>
                <a:srgbClr val="004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      if</a:t>
            </a:r>
            <a:r>
              <a:rPr lang="pt-BR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% </a:t>
            </a:r>
            <a:r>
              <a:rPr lang="pt-BR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== 0)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return false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}</a:t>
            </a:r>
          </a:p>
          <a:p>
            <a:pPr marL="0" indent="0">
              <a:buNone/>
            </a:pPr>
            <a:r>
              <a:rPr lang="en-US" dirty="0">
                <a:solidFill>
                  <a:srgbClr val="004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set ourselves up for the next possible divisor</a:t>
            </a:r>
            <a:endParaRPr lang="en-US" dirty="0">
              <a:solidFill>
                <a:srgbClr val="004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  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return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false if n started less than d (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n =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=</a:t>
            </a:r>
            <a:r>
              <a:rPr lang="en-US">
                <a:solidFill>
                  <a:srgbClr val="3F7F5F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1)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0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multiples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Write a method that prints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count-many multiples of a number n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For example, if n is 3, and count is 5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print 3, 6, 9, 12, 15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If n is 4 and count is 3,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print 4, 8, 12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// Fill this in!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// You may need to declare a variable!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  <a:latin typeface="Consolas" panose="020B0609020204030204" pitchFamily="49" charset="0"/>
              </a:rPr>
              <a:t>  // You probably shouldn’t modify n!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35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Solution 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Modifying n messes up calculation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973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Solution B: Extra variable but no multiply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multiples(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count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en-US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number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    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multiple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 // No need to multiply!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085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doesn’t have an exponentiation operator, just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Let’s write our own code that performs integer exponentiation</a:t>
            </a:r>
          </a:p>
          <a:p>
            <a:r>
              <a:rPr lang="en-US" dirty="0"/>
              <a:t>We will just use mathematical operators with </a:t>
            </a:r>
            <a:r>
              <a:rPr lang="en-US" dirty="0" err="1"/>
              <a:t>int</a:t>
            </a:r>
            <a:r>
              <a:rPr lang="en-US" dirty="0"/>
              <a:t> variables – no </a:t>
            </a:r>
            <a:r>
              <a:rPr lang="en-US" dirty="0" err="1">
                <a:latin typeface="Consolas" panose="020B0609020204030204" pitchFamily="49" charset="0"/>
              </a:rPr>
              <a:t>Math.pow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allowed!</a:t>
            </a:r>
          </a:p>
          <a:p>
            <a:r>
              <a:rPr lang="en-US" dirty="0"/>
              <a:t>We’ll implement the following method which should calculate a to the b power: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pow(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03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Review of integer exponentiation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× b = a added to itself b times</a:t>
            </a:r>
          </a:p>
          <a:p>
            <a:pPr lvl="1"/>
            <a:r>
              <a:rPr lang="en-US" dirty="0"/>
              <a:t>Example: 3 × 4 = 3 + 3 + 3 + 3 = 12</a:t>
            </a:r>
          </a:p>
          <a:p>
            <a:pPr lvl="1"/>
            <a:r>
              <a:rPr lang="en-US" dirty="0"/>
              <a:t>a × b equals b × a: 4 + 4 + 4 = 12</a:t>
            </a:r>
          </a:p>
          <a:p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= a multiplied by itself b times</a:t>
            </a:r>
          </a:p>
          <a:p>
            <a:pPr lvl="1"/>
            <a:r>
              <a:rPr lang="en-US" dirty="0"/>
              <a:t>Example: 3</a:t>
            </a:r>
            <a:r>
              <a:rPr lang="en-US" baseline="30000" dirty="0"/>
              <a:t>4</a:t>
            </a:r>
            <a:r>
              <a:rPr lang="en-US" dirty="0"/>
              <a:t> = 3 × 3 × 3 × 3 = 81</a:t>
            </a:r>
          </a:p>
          <a:p>
            <a:pPr lvl="1"/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usually doesn’t equal </a:t>
            </a:r>
            <a:r>
              <a:rPr lang="en-US" dirty="0" err="1"/>
              <a:t>b</a:t>
            </a:r>
            <a:r>
              <a:rPr lang="en-US" baseline="30000" dirty="0" err="1"/>
              <a:t>a</a:t>
            </a:r>
            <a:r>
              <a:rPr lang="en-US" dirty="0"/>
              <a:t>: 4 × 4 × 4 = 64 (exception: 4</a:t>
            </a:r>
            <a:r>
              <a:rPr lang="en-US" baseline="30000" dirty="0"/>
              <a:t>2</a:t>
            </a:r>
            <a:r>
              <a:rPr lang="en-US" dirty="0"/>
              <a:t> equals 2</a:t>
            </a:r>
            <a:r>
              <a:rPr lang="en-US" baseline="30000" dirty="0"/>
              <a:t>4</a:t>
            </a:r>
            <a:r>
              <a:rPr lang="en-US" dirty="0"/>
              <a:t>)</a:t>
            </a:r>
          </a:p>
          <a:p>
            <a:r>
              <a:rPr lang="en-US" dirty="0"/>
              <a:t>a</a:t>
            </a:r>
            <a:r>
              <a:rPr lang="en-US" baseline="30000" dirty="0"/>
              <a:t>b</a:t>
            </a:r>
            <a:r>
              <a:rPr lang="en-US" dirty="0"/>
              <a:t> = a × a</a:t>
            </a:r>
            <a:r>
              <a:rPr lang="en-US" baseline="30000" dirty="0"/>
              <a:t>b - 1</a:t>
            </a:r>
            <a:r>
              <a:rPr lang="en-US" dirty="0"/>
              <a:t> if b &gt; 0</a:t>
            </a:r>
          </a:p>
          <a:p>
            <a:pPr lvl="1"/>
            <a:r>
              <a:rPr lang="en-US" i="1" dirty="0"/>
              <a:t>We can reduce each instance to a </a:t>
            </a:r>
            <a:r>
              <a:rPr lang="en-US" b="1" i="1" dirty="0"/>
              <a:t>smaller problem</a:t>
            </a:r>
            <a:r>
              <a:rPr lang="en-US" i="1" dirty="0"/>
              <a:t>!</a:t>
            </a:r>
          </a:p>
          <a:p>
            <a:r>
              <a:rPr lang="en-US" dirty="0"/>
              <a:t>a</a:t>
            </a:r>
            <a:r>
              <a:rPr lang="en-US" baseline="30000" dirty="0"/>
              <a:t>0</a:t>
            </a:r>
            <a:r>
              <a:rPr lang="en-US" dirty="0"/>
              <a:t> =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40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Example: primality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An integer n greater than 1 is called prime if exactly two numbers evenly divide it, 1 and n. (1 is not considered prime.)</a:t>
            </a:r>
          </a:p>
          <a:p>
            <a:r>
              <a:rPr lang="en-US" dirty="0"/>
              <a:t>If n is not prime, there must exist some integer d that divides n (is a </a:t>
            </a:r>
            <a:r>
              <a:rPr lang="en-US" b="1" dirty="0"/>
              <a:t>divisor</a:t>
            </a:r>
            <a:r>
              <a:rPr lang="en-US" dirty="0"/>
              <a:t> of n)</a:t>
            </a:r>
          </a:p>
          <a:p>
            <a:r>
              <a:rPr lang="en-US" dirty="0"/>
              <a:t>The remainder operator % can be used to determine divisibility</a:t>
            </a:r>
          </a:p>
          <a:p>
            <a:r>
              <a:rPr lang="en-US" dirty="0"/>
              <a:t>n % d is the remainder if you divide n by d; we want </a:t>
            </a:r>
            <a:r>
              <a:rPr lang="en-US" b="1" dirty="0"/>
              <a:t>no</a:t>
            </a:r>
            <a:r>
              <a:rPr lang="en-US" dirty="0"/>
              <a:t> remainder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 % d == 0 </a:t>
            </a:r>
            <a:r>
              <a:rPr lang="en-US" dirty="0">
                <a:solidFill>
                  <a:srgbClr val="00B0F0"/>
                </a:solidFill>
              </a:rPr>
              <a:t>is true if d is a divisor of n and false if it isn’t</a:t>
            </a:r>
          </a:p>
          <a:p>
            <a:r>
              <a:rPr lang="en-US" dirty="0"/>
              <a:t>Another way to do it: use the fact that n / d rounds down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n / d * d == n </a:t>
            </a:r>
            <a:r>
              <a:rPr lang="en-US" dirty="0">
                <a:solidFill>
                  <a:srgbClr val="00B0F0"/>
                </a:solidFill>
              </a:rPr>
              <a:t>is true if d is a divisor of n and false if it isn’t</a:t>
            </a:r>
          </a:p>
          <a:p>
            <a:r>
              <a:rPr lang="en-US" dirty="0"/>
              <a:t>Our loop should try every possible value for d</a:t>
            </a:r>
          </a:p>
        </p:txBody>
      </p:sp>
    </p:spTree>
    <p:extLst>
      <p:ext uri="{BB962C8B-B14F-4D97-AF65-F5344CB8AC3E}">
        <p14:creationId xmlns:p14="http://schemas.microsoft.com/office/powerpoint/2010/main" val="81583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Method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Is n prime?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n is prime if it has just two divisors, n and 1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1 &lt; d &lt; n (Try every d in a loop)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(1) -&gt; false (special case)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(2) -&gt; true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(3) -&gt; true</a:t>
            </a:r>
          </a:p>
          <a:p>
            <a:pPr marL="0" indent="0">
              <a:buNone/>
            </a:pP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3F7F5F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3F7F5F"/>
                </a:solidFill>
                <a:latin typeface="Consolas" panose="020B0609020204030204" pitchFamily="49" charset="0"/>
              </a:rPr>
              <a:t>(4) -&gt; false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1056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40000"/>
              <a:lumOff val="60000"/>
            </a:schemeClr>
          </a:solidFill>
        </p:spPr>
        <p:txBody>
          <a:bodyPr/>
          <a:lstStyle/>
          <a:p>
            <a:r>
              <a:rPr lang="en-US" dirty="0"/>
              <a:t>Writing a while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should have a variable d which is a candidate divisor: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isPrime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6A3E3E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d = 2;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smallest divisor that we care about</a:t>
            </a:r>
          </a:p>
          <a:p>
            <a:r>
              <a:rPr lang="en-US" dirty="0"/>
              <a:t>Then we can write a while loop: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  while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(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/* there are more candidate divisors */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if n is divisible by the current candidate,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  n must not be prime and we can exit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 otherwise, advance divisor to next candidate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if we considered every candidate, d must be prime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(but </a:t>
            </a:r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 sure the 1 case works also)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56885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839</Words>
  <Application>Microsoft Office PowerPoint</Application>
  <PresentationFormat>Widescreen</PresentationFormat>
  <Paragraphs>97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Office Theme</vt:lpstr>
      <vt:lpstr>While Loops</vt:lpstr>
      <vt:lpstr>Example: multiples</vt:lpstr>
      <vt:lpstr>Solution A</vt:lpstr>
      <vt:lpstr>Solution B: Extra variable but no multiply</vt:lpstr>
      <vt:lpstr>Example: exponentiation</vt:lpstr>
      <vt:lpstr>Review of integer exponentiation</vt:lpstr>
      <vt:lpstr>Example: primality testing</vt:lpstr>
      <vt:lpstr>Method definition</vt:lpstr>
      <vt:lpstr>Writing a while loop</vt:lpstr>
      <vt:lpstr>One possible solution</vt:lpstr>
    </vt:vector>
  </TitlesOfParts>
  <Company>Tacoma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14 Ch 3 Part 4</dc:title>
  <dc:creator>Hock, Martin</dc:creator>
  <cp:lastModifiedBy>David Anderson</cp:lastModifiedBy>
  <cp:revision>34</cp:revision>
  <dcterms:created xsi:type="dcterms:W3CDTF">2017-01-23T18:38:15Z</dcterms:created>
  <dcterms:modified xsi:type="dcterms:W3CDTF">2019-10-13T22:41:15Z</dcterms:modified>
</cp:coreProperties>
</file>