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DE21C-76C5-4D57-96A6-9835058156DD}" v="34" dt="2019-05-29T17:17:27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, Martin" userId="bdb22c2c-d978-46dd-b866-151a447d7efa" providerId="ADAL" clId="{605DE21C-76C5-4D57-96A6-9835058156DD}"/>
    <pc:docChg chg="undo redo custSel addSld modSld sldOrd">
      <pc:chgData name="Hock, Martin" userId="bdb22c2c-d978-46dd-b866-151a447d7efa" providerId="ADAL" clId="{605DE21C-76C5-4D57-96A6-9835058156DD}" dt="2019-05-29T17:26:42.933" v="1019" actId="20577"/>
      <pc:docMkLst>
        <pc:docMk/>
      </pc:docMkLst>
      <pc:sldChg chg="modSp">
        <pc:chgData name="Hock, Martin" userId="bdb22c2c-d978-46dd-b866-151a447d7efa" providerId="ADAL" clId="{605DE21C-76C5-4D57-96A6-9835058156DD}" dt="2019-05-29T17:26:19.099" v="1001" actId="20577"/>
        <pc:sldMkLst>
          <pc:docMk/>
          <pc:sldMk cId="955536901" sldId="257"/>
        </pc:sldMkLst>
        <pc:spChg chg="mod">
          <ac:chgData name="Hock, Martin" userId="bdb22c2c-d978-46dd-b866-151a447d7efa" providerId="ADAL" clId="{605DE21C-76C5-4D57-96A6-9835058156DD}" dt="2019-05-29T17:07:19.345" v="12" actId="20577"/>
          <ac:spMkLst>
            <pc:docMk/>
            <pc:sldMk cId="955536901" sldId="257"/>
            <ac:spMk id="2" creationId="{00000000-0000-0000-0000-000000000000}"/>
          </ac:spMkLst>
        </pc:spChg>
        <pc:spChg chg="mod">
          <ac:chgData name="Hock, Martin" userId="bdb22c2c-d978-46dd-b866-151a447d7efa" providerId="ADAL" clId="{605DE21C-76C5-4D57-96A6-9835058156DD}" dt="2019-05-29T17:26:19.099" v="1001" actId="20577"/>
          <ac:spMkLst>
            <pc:docMk/>
            <pc:sldMk cId="955536901" sldId="257"/>
            <ac:spMk id="3" creationId="{00000000-0000-0000-0000-000000000000}"/>
          </ac:spMkLst>
        </pc:spChg>
      </pc:sldChg>
      <pc:sldChg chg="modSp">
        <pc:chgData name="Hock, Martin" userId="bdb22c2c-d978-46dd-b866-151a447d7efa" providerId="ADAL" clId="{605DE21C-76C5-4D57-96A6-9835058156DD}" dt="2019-05-29T17:19:15.766" v="466" actId="20577"/>
        <pc:sldMkLst>
          <pc:docMk/>
          <pc:sldMk cId="2120631055" sldId="258"/>
        </pc:sldMkLst>
        <pc:spChg chg="mod">
          <ac:chgData name="Hock, Martin" userId="bdb22c2c-d978-46dd-b866-151a447d7efa" providerId="ADAL" clId="{605DE21C-76C5-4D57-96A6-9835058156DD}" dt="2019-05-29T17:19:15.766" v="466" actId="20577"/>
          <ac:spMkLst>
            <pc:docMk/>
            <pc:sldMk cId="2120631055" sldId="258"/>
            <ac:spMk id="3" creationId="{00000000-0000-0000-0000-000000000000}"/>
          </ac:spMkLst>
        </pc:spChg>
      </pc:sldChg>
      <pc:sldChg chg="modSp">
        <pc:chgData name="Hock, Martin" userId="bdb22c2c-d978-46dd-b866-151a447d7efa" providerId="ADAL" clId="{605DE21C-76C5-4D57-96A6-9835058156DD}" dt="2019-05-29T17:26:42.933" v="1019" actId="20577"/>
        <pc:sldMkLst>
          <pc:docMk/>
          <pc:sldMk cId="3504535272" sldId="260"/>
        </pc:sldMkLst>
        <pc:spChg chg="mod">
          <ac:chgData name="Hock, Martin" userId="bdb22c2c-d978-46dd-b866-151a447d7efa" providerId="ADAL" clId="{605DE21C-76C5-4D57-96A6-9835058156DD}" dt="2019-05-29T17:26:42.933" v="1019" actId="20577"/>
          <ac:spMkLst>
            <pc:docMk/>
            <pc:sldMk cId="3504535272" sldId="260"/>
            <ac:spMk id="2" creationId="{00000000-0000-0000-0000-000000000000}"/>
          </ac:spMkLst>
        </pc:spChg>
        <pc:spChg chg="mod">
          <ac:chgData name="Hock, Martin" userId="bdb22c2c-d978-46dd-b866-151a447d7efa" providerId="ADAL" clId="{605DE21C-76C5-4D57-96A6-9835058156DD}" dt="2019-05-29T17:23:06.261" v="518" actId="113"/>
          <ac:spMkLst>
            <pc:docMk/>
            <pc:sldMk cId="3504535272" sldId="260"/>
            <ac:spMk id="3" creationId="{00000000-0000-0000-0000-000000000000}"/>
          </ac:spMkLst>
        </pc:spChg>
      </pc:sldChg>
      <pc:sldChg chg="modSp add ord">
        <pc:chgData name="Hock, Martin" userId="bdb22c2c-d978-46dd-b866-151a447d7efa" providerId="ADAL" clId="{605DE21C-76C5-4D57-96A6-9835058156DD}" dt="2019-05-29T17:24:33.203" v="575" actId="114"/>
        <pc:sldMkLst>
          <pc:docMk/>
          <pc:sldMk cId="1875145805" sldId="264"/>
        </pc:sldMkLst>
        <pc:spChg chg="mod">
          <ac:chgData name="Hock, Martin" userId="bdb22c2c-d978-46dd-b866-151a447d7efa" providerId="ADAL" clId="{605DE21C-76C5-4D57-96A6-9835058156DD}" dt="2019-05-29T17:24:02.230" v="573" actId="20577"/>
          <ac:spMkLst>
            <pc:docMk/>
            <pc:sldMk cId="1875145805" sldId="264"/>
            <ac:spMk id="2" creationId="{00000000-0000-0000-0000-000000000000}"/>
          </ac:spMkLst>
        </pc:spChg>
        <pc:spChg chg="mod">
          <ac:chgData name="Hock, Martin" userId="bdb22c2c-d978-46dd-b866-151a447d7efa" providerId="ADAL" clId="{605DE21C-76C5-4D57-96A6-9835058156DD}" dt="2019-05-29T17:24:33.203" v="575" actId="114"/>
          <ac:spMkLst>
            <pc:docMk/>
            <pc:sldMk cId="1875145805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9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2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8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3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7E0F-4F2E-4790-8B58-ECED30D80C1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BA9B-3DBD-4E07-8E37-AAAC2D7E4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Drawing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142</a:t>
            </a:r>
          </a:p>
          <a:p>
            <a:r>
              <a:rPr lang="en-US" dirty="0"/>
              <a:t>David Anderson</a:t>
            </a:r>
          </a:p>
          <a:p>
            <a:r>
              <a:rPr lang="en-US" dirty="0"/>
              <a:t>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103339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ResizeDrawing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ResizeDrawing</a:t>
            </a:r>
            <a:r>
              <a:rPr lang="en-US" dirty="0"/>
              <a:t> on the Canvas page</a:t>
            </a:r>
          </a:p>
          <a:p>
            <a:r>
              <a:rPr lang="en-US" dirty="0"/>
              <a:t>Download it into the </a:t>
            </a:r>
            <a:r>
              <a:rPr lang="en-US" dirty="0" err="1"/>
              <a:t>src</a:t>
            </a:r>
            <a:r>
              <a:rPr lang="en-US" dirty="0"/>
              <a:t> folder for a project, then refresh the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You can download the file elsewhere, then drag and drop it into the 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r>
              <a:rPr lang="en-US" dirty="0" err="1"/>
              <a:t>ResizeDrawing</a:t>
            </a:r>
            <a:r>
              <a:rPr lang="en-US" dirty="0"/>
              <a:t> creates a drawing window that automatically updates, and provides a draw method that you can fill in with your own code</a:t>
            </a:r>
          </a:p>
          <a:p>
            <a:r>
              <a:rPr lang="en-US" dirty="0"/>
              <a:t>The draw method is called whenever the window needs to be drawn and is provided the width and height of the window along with a special Graphics object to draw with</a:t>
            </a:r>
          </a:p>
        </p:txBody>
      </p:sp>
    </p:spTree>
    <p:extLst>
      <p:ext uri="{BB962C8B-B14F-4D97-AF65-F5344CB8AC3E}">
        <p14:creationId xmlns:p14="http://schemas.microsoft.com/office/powerpoint/2010/main" val="95553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ResizeDrawing</a:t>
            </a:r>
            <a:r>
              <a:rPr lang="en-US" dirty="0"/>
              <a:t> code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5289"/>
            <a:ext cx="10515600" cy="503237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ResizeDrawing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draw(Graphics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    // Fill this in with drawing code!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Leave the main method alone! It just sets up the drawing window for you.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"Graphics window"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.setLocationByPlatform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       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SuppressWarnings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"serial"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protected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paintComponent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(Graphics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Graphics2D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(Graphics2D)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(0, 0,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.setRenderingHint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RenderingHints.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KEY_ANTIALIASING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RenderingHints.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VALUE_ANTIALIAS_ON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BLACK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Dimension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Toolkit.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getDefaultToolkit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getScreenSize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.setContentPane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panel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.setDefaultCloseOperation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14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Drawing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</a:rPr>
              <a:t>The following code placed into the draw method should draw a circle: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.drawOval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(x, 0, 100, 100);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Coordinate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Instead of the origin (0,0) being at the center of the screen and y increasing as you go up, the origin is in the upper left corner of the screen and y increases as you go down (x increases to the right as usual)</a:t>
            </a:r>
          </a:p>
          <a:p>
            <a:r>
              <a:rPr lang="en-US" dirty="0"/>
              <a:t>This is similar to the way CRT monitors function (and similar to English reading order)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444" y="2705713"/>
            <a:ext cx="4201111" cy="2591162"/>
          </a:xfrm>
        </p:spPr>
      </p:pic>
    </p:spTree>
    <p:extLst>
      <p:ext uri="{BB962C8B-B14F-4D97-AF65-F5344CB8AC3E}">
        <p14:creationId xmlns:p14="http://schemas.microsoft.com/office/powerpoint/2010/main" val="59181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Drawing a line of circles across </a:t>
            </a:r>
            <a:r>
              <a:rPr lang="en-US"/>
              <a:t>the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/>
          <a:lstStyle/>
          <a:p>
            <a:r>
              <a:rPr lang="en-US" dirty="0"/>
              <a:t>Replace the statement that calls </a:t>
            </a:r>
            <a:r>
              <a:rPr lang="en-US" dirty="0" err="1"/>
              <a:t>drawCircle</a:t>
            </a:r>
            <a:r>
              <a:rPr lang="en-US" dirty="0"/>
              <a:t> with the following code:</a:t>
            </a:r>
            <a:br>
              <a:rPr lang="en-US" dirty="0"/>
            </a:br>
            <a:br>
              <a:rPr lang="en-US" dirty="0"/>
            </a:b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+ 100 &lt;=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.drawOval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0, 100, 100);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10;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1599"/>
            <a:ext cx="5181600" cy="3999389"/>
          </a:xfrm>
        </p:spPr>
      </p:pic>
    </p:spTree>
    <p:extLst>
      <p:ext uri="{BB962C8B-B14F-4D97-AF65-F5344CB8AC3E}">
        <p14:creationId xmlns:p14="http://schemas.microsoft.com/office/powerpoint/2010/main" val="350453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Breaking up the loop code into 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by defining a variable that will change over time:</a:t>
            </a:r>
            <a:br>
              <a:rPr lang="en-US" dirty="0"/>
            </a:b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/>
          </a:p>
          <a:p>
            <a:r>
              <a:rPr lang="en-US" dirty="0"/>
              <a:t>Then, we defined with a condition: “as long as we won’t draw the circle off the edge of the window, keep going”</a:t>
            </a:r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+ 100 &lt;=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/>
          </a:p>
          <a:p>
            <a:r>
              <a:rPr lang="en-US" dirty="0"/>
              <a:t>Inside the loop, we drew the circle that we wanted:</a:t>
            </a:r>
            <a:br>
              <a:rPr lang="en-US" dirty="0"/>
            </a:b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.drawOval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0, 100, 100);</a:t>
            </a:r>
            <a:endParaRPr lang="en-US" dirty="0"/>
          </a:p>
          <a:p>
            <a:r>
              <a:rPr lang="en-US" dirty="0"/>
              <a:t>Finally, inside the loop, we incremented x to draw the next circle:</a:t>
            </a:r>
            <a:br>
              <a:rPr lang="en-US" dirty="0"/>
            </a:b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10;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7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loops are more structured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  <a:p>
            <a:r>
              <a:rPr lang="en-US" dirty="0"/>
              <a:t>Most loops are structured in a way that can be expressed clearly and succinctly as a for loop</a:t>
            </a:r>
          </a:p>
          <a:p>
            <a:r>
              <a:rPr lang="en-US" b="1" dirty="0"/>
              <a:t>Initializer</a:t>
            </a:r>
            <a:r>
              <a:rPr lang="en-US" dirty="0"/>
              <a:t>: can be any Java statement but usually sets up a variable that will be checked in the check part and modified in the increment</a:t>
            </a:r>
          </a:p>
          <a:p>
            <a:r>
              <a:rPr lang="en-US" b="1" dirty="0"/>
              <a:t>Check</a:t>
            </a:r>
            <a:r>
              <a:rPr lang="en-US" dirty="0"/>
              <a:t>: same as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condition, run at the start of each loop-thru</a:t>
            </a:r>
          </a:p>
          <a:p>
            <a:r>
              <a:rPr lang="en-US" b="1" dirty="0"/>
              <a:t>Increment</a:t>
            </a:r>
            <a:r>
              <a:rPr lang="en-US" dirty="0"/>
              <a:t>: run at the end of each loop, usually modifies the variable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983" y="5222856"/>
            <a:ext cx="82960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latin typeface="Consolas" panose="020B0609020204030204" pitchFamily="49" charset="0"/>
              </a:rPr>
              <a:t> (&lt;</a:t>
            </a:r>
            <a:r>
              <a:rPr lang="en-US" sz="2800" i="1" dirty="0">
                <a:latin typeface="Consolas" panose="020B0609020204030204" pitchFamily="49" charset="0"/>
              </a:rPr>
              <a:t>initializer</a:t>
            </a:r>
            <a:r>
              <a:rPr lang="en-US" sz="2800" dirty="0">
                <a:latin typeface="Consolas" panose="020B0609020204030204" pitchFamily="49" charset="0"/>
              </a:rPr>
              <a:t>&gt;; &lt;</a:t>
            </a:r>
            <a:r>
              <a:rPr lang="en-US" sz="2800" i="1" dirty="0">
                <a:latin typeface="Consolas" panose="020B0609020204030204" pitchFamily="49" charset="0"/>
              </a:rPr>
              <a:t>check</a:t>
            </a:r>
            <a:r>
              <a:rPr lang="en-US" sz="2800" dirty="0">
                <a:latin typeface="Consolas" panose="020B0609020204030204" pitchFamily="49" charset="0"/>
              </a:rPr>
              <a:t>&gt;; &lt;</a:t>
            </a:r>
            <a:r>
              <a:rPr lang="en-US" sz="2800" i="1" dirty="0">
                <a:latin typeface="Consolas" panose="020B0609020204030204" pitchFamily="49" charset="0"/>
              </a:rPr>
              <a:t>increment</a:t>
            </a:r>
            <a:r>
              <a:rPr lang="en-US" sz="2800" dirty="0">
                <a:latin typeface="Consolas" panose="020B0609020204030204" pitchFamily="49" charset="0"/>
              </a:rPr>
              <a:t>&gt;)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&lt;</a:t>
            </a:r>
            <a:r>
              <a:rPr lang="en-US" sz="2800" i="1" dirty="0">
                <a:latin typeface="Consolas" panose="020B0609020204030204" pitchFamily="49" charset="0"/>
              </a:rPr>
              <a:t>statement-or-block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3326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Restating the loop as </a:t>
            </a:r>
            <a:r>
              <a:rPr lang="en-US"/>
              <a:t>a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/>
              <a:t> </a:t>
            </a:r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+ 100 &lt;=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+ 10)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.drawOval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0, 100, 100);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9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Introduction to Drawing</vt:lpstr>
      <vt:lpstr>Getting started with ResizeDrawing</vt:lpstr>
      <vt:lpstr>ResizeDrawing code reference</vt:lpstr>
      <vt:lpstr>Drawing a circle</vt:lpstr>
      <vt:lpstr>Coordinate system</vt:lpstr>
      <vt:lpstr>Drawing a line of circles across the window</vt:lpstr>
      <vt:lpstr>Breaking up the loop code into pieces</vt:lpstr>
      <vt:lpstr>for loop</vt:lpstr>
      <vt:lpstr>Restating the loop as a for loop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Drawing</dc:title>
  <dc:creator>Hock, Martin</dc:creator>
  <cp:lastModifiedBy>David Anderson</cp:lastModifiedBy>
  <cp:revision>3</cp:revision>
  <dcterms:created xsi:type="dcterms:W3CDTF">2018-02-01T21:09:52Z</dcterms:created>
  <dcterms:modified xsi:type="dcterms:W3CDTF">2019-10-15T20:26:17Z</dcterms:modified>
</cp:coreProperties>
</file>