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BF706-CC10-2C97-4D2E-6C9E30FAB0D5}" v="52" dt="2020-01-29T16:25:49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3E50-F9B2-40C7-BFB7-5F85BDBD66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430B-7033-4992-ABA6-9FF0D1D4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9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3E50-F9B2-40C7-BFB7-5F85BDBD66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430B-7033-4992-ABA6-9FF0D1D4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3E50-F9B2-40C7-BFB7-5F85BDBD66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430B-7033-4992-ABA6-9FF0D1D4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8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3E50-F9B2-40C7-BFB7-5F85BDBD66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430B-7033-4992-ABA6-9FF0D1D4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4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3E50-F9B2-40C7-BFB7-5F85BDBD66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430B-7033-4992-ABA6-9FF0D1D4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4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3E50-F9B2-40C7-BFB7-5F85BDBD66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430B-7033-4992-ABA6-9FF0D1D4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9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3E50-F9B2-40C7-BFB7-5F85BDBD66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430B-7033-4992-ABA6-9FF0D1D4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6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3E50-F9B2-40C7-BFB7-5F85BDBD66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430B-7033-4992-ABA6-9FF0D1D4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3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3E50-F9B2-40C7-BFB7-5F85BDBD66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430B-7033-4992-ABA6-9FF0D1D4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3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3E50-F9B2-40C7-BFB7-5F85BDBD66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430B-7033-4992-ABA6-9FF0D1D4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4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3E50-F9B2-40C7-BFB7-5F85BDBD66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430B-7033-4992-ABA6-9FF0D1D4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8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3E50-F9B2-40C7-BFB7-5F85BDBD668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1430B-7033-4992-ABA6-9FF0D1D4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12 </a:t>
            </a:r>
            <a:r>
              <a:rPr lang="en-US" dirty="0"/>
              <a:t>Intro to Queues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CS 143</a:t>
            </a:r>
          </a:p>
          <a:p>
            <a:r>
              <a:rPr lang="en-US" dirty="0"/>
              <a:t>David Anderson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Slides by Martin Hock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4955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Add method for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had to write two cases for add depending on whether there was something in the queue yet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add(String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queue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7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Simple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Note that we perform an assignment inside of a </a:t>
            </a:r>
            <a:r>
              <a:rPr lang="en-US" dirty="0" err="1"/>
              <a:t>boolean</a:t>
            </a:r>
            <a:r>
              <a:rPr lang="en-US" dirty="0"/>
              <a:t> conditional statement – a little tricky but makes the code much shorter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Queue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Queue();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Prints a, b, c in order added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6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queue lets you add an element to the end and remove an element from the beginning</a:t>
            </a:r>
          </a:p>
          <a:p>
            <a:r>
              <a:rPr lang="en-US" dirty="0"/>
              <a:t>Queues are FIFO: first in, first out. Stacks are LIFO: last in, first out.</a:t>
            </a:r>
          </a:p>
          <a:p>
            <a:r>
              <a:rPr lang="en-US" dirty="0"/>
              <a:t>Priority queues automatically sort their elements by priority and are implemented in a significantly different manner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8312"/>
            <a:ext cx="5181600" cy="3585964"/>
          </a:xfrm>
        </p:spPr>
      </p:pic>
    </p:spTree>
    <p:extLst>
      <p:ext uri="{BB962C8B-B14F-4D97-AF65-F5344CB8AC3E}">
        <p14:creationId xmlns:p14="http://schemas.microsoft.com/office/powerpoint/2010/main" val="144128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Information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Queues are common for any form of batch processing of information</a:t>
            </a:r>
          </a:p>
          <a:p>
            <a:r>
              <a:rPr lang="en-US" dirty="0"/>
              <a:t>Consider a software program that performs image transformations</a:t>
            </a:r>
          </a:p>
          <a:p>
            <a:r>
              <a:rPr lang="en-US" dirty="0"/>
              <a:t>Some images are small and others are large, so the work can be variable</a:t>
            </a:r>
          </a:p>
          <a:p>
            <a:r>
              <a:rPr lang="en-US" dirty="0"/>
              <a:t>Each request is enqueued and served in order</a:t>
            </a:r>
          </a:p>
          <a:p>
            <a:r>
              <a:rPr lang="en-US" dirty="0"/>
              <a:t>Usually there is one queue served by many computers, a little like the shared line at the grocery store for all the self checkout registers</a:t>
            </a:r>
          </a:p>
        </p:txBody>
      </p:sp>
    </p:spTree>
    <p:extLst>
      <p:ext uri="{BB962C8B-B14F-4D97-AF65-F5344CB8AC3E}">
        <p14:creationId xmlns:p14="http://schemas.microsoft.com/office/powerpoint/2010/main" val="18478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singly linked list is sufficient to implement a stack or queue</a:t>
            </a:r>
          </a:p>
          <a:p>
            <a:r>
              <a:rPr lang="en-US" dirty="0"/>
              <a:t>Arrays can also be used to implement stacks or queues</a:t>
            </a:r>
          </a:p>
          <a:p>
            <a:r>
              <a:rPr lang="en-US" dirty="0"/>
              <a:t>Stacks are relatively easy to implement using an </a:t>
            </a:r>
            <a:r>
              <a:rPr lang="en-US" dirty="0" err="1"/>
              <a:t>ArrayList</a:t>
            </a:r>
            <a:r>
              <a:rPr lang="en-US" dirty="0"/>
              <a:t> to back them</a:t>
            </a:r>
          </a:p>
          <a:p>
            <a:r>
              <a:rPr lang="en-US" dirty="0"/>
              <a:t>Naïve implementation of a queue using an array can result in unbounded array growth</a:t>
            </a:r>
          </a:p>
        </p:txBody>
      </p:sp>
    </p:spTree>
    <p:extLst>
      <p:ext uri="{BB962C8B-B14F-4D97-AF65-F5344CB8AC3E}">
        <p14:creationId xmlns:p14="http://schemas.microsoft.com/office/powerpoint/2010/main" val="111459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Stack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stack, our wrapper class points to the newest item, which always gets replaced every time another new item arrives</a:t>
            </a:r>
          </a:p>
          <a:p>
            <a:r>
              <a:rPr lang="en-US" dirty="0"/>
              <a:t>If we push "a", push "b", push "c", we see the following:</a:t>
            </a:r>
          </a:p>
          <a:p>
            <a:r>
              <a:rPr lang="en-US" dirty="0"/>
              <a:t>{"c"} → {"b"} → {"a"} → null</a:t>
            </a:r>
          </a:p>
          <a:p>
            <a:r>
              <a:rPr lang="en-US" dirty="0"/>
              <a:t>The wrapper’s stack member references the newest {"c"}  object, whose rest member references the {"b"} object, whose rest member references oldest {"a"} , whose rest references null</a:t>
            </a:r>
          </a:p>
          <a:p>
            <a:r>
              <a:rPr lang="en-US" dirty="0"/>
              <a:t>After we call push "d": </a:t>
            </a:r>
            <a:r>
              <a:rPr lang="en-US" b="1" dirty="0"/>
              <a:t>{"d"} → </a:t>
            </a:r>
            <a:r>
              <a:rPr lang="en-US" dirty="0"/>
              <a:t>{"c"} → {"b"} → {"a"} → null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6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Queue illustration (</a:t>
            </a:r>
            <a:r>
              <a:rPr lang="en-US" b="1" dirty="0">
                <a:latin typeface="+mn-lt"/>
              </a:rPr>
              <a:t>bold</a:t>
            </a:r>
            <a:r>
              <a:rPr lang="en-US" dirty="0"/>
              <a:t> differences)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a queue, our wrapper class will point to the </a:t>
            </a:r>
            <a:r>
              <a:rPr lang="en-US" b="1" dirty="0"/>
              <a:t>oldest</a:t>
            </a:r>
            <a:r>
              <a:rPr lang="en-US" dirty="0"/>
              <a:t> item, which is only replaced when we remove it (it’s the head of the line)</a:t>
            </a:r>
          </a:p>
          <a:p>
            <a:r>
              <a:rPr lang="en-US" dirty="0"/>
              <a:t>If we </a:t>
            </a:r>
            <a:r>
              <a:rPr lang="en-US" b="1" dirty="0"/>
              <a:t>add</a:t>
            </a:r>
            <a:r>
              <a:rPr lang="en-US" dirty="0"/>
              <a:t> "a", </a:t>
            </a:r>
            <a:r>
              <a:rPr lang="en-US" b="1" dirty="0"/>
              <a:t>add</a:t>
            </a:r>
            <a:r>
              <a:rPr lang="en-US" dirty="0"/>
              <a:t> "b", </a:t>
            </a:r>
            <a:r>
              <a:rPr lang="en-US" b="1" dirty="0"/>
              <a:t>add</a:t>
            </a:r>
            <a:r>
              <a:rPr lang="en-US" dirty="0"/>
              <a:t> "c", we see the following:</a:t>
            </a:r>
          </a:p>
          <a:p>
            <a:r>
              <a:rPr lang="en-US" dirty="0"/>
              <a:t>{"</a:t>
            </a:r>
            <a:r>
              <a:rPr lang="en-US" b="1" dirty="0"/>
              <a:t>a</a:t>
            </a:r>
            <a:r>
              <a:rPr lang="en-US" dirty="0"/>
              <a:t>"} → {"</a:t>
            </a:r>
            <a:r>
              <a:rPr lang="en-US" b="1" dirty="0"/>
              <a:t>b</a:t>
            </a:r>
            <a:r>
              <a:rPr lang="en-US" dirty="0"/>
              <a:t>"} → {"</a:t>
            </a:r>
            <a:r>
              <a:rPr lang="en-US" b="1" dirty="0"/>
              <a:t>c</a:t>
            </a:r>
            <a:r>
              <a:rPr lang="en-US" dirty="0"/>
              <a:t>"} → null</a:t>
            </a:r>
          </a:p>
          <a:p>
            <a:r>
              <a:rPr lang="en-US" dirty="0"/>
              <a:t>The wrapper’s </a:t>
            </a:r>
            <a:r>
              <a:rPr lang="en-US" b="1" dirty="0"/>
              <a:t>queue</a:t>
            </a:r>
            <a:r>
              <a:rPr lang="en-US" dirty="0"/>
              <a:t> member references the </a:t>
            </a:r>
            <a:r>
              <a:rPr lang="en-US" b="1" dirty="0"/>
              <a:t>oldest</a:t>
            </a:r>
            <a:r>
              <a:rPr lang="en-US" dirty="0"/>
              <a:t> {"</a:t>
            </a:r>
            <a:r>
              <a:rPr lang="en-US" b="1" dirty="0"/>
              <a:t>a</a:t>
            </a:r>
            <a:r>
              <a:rPr lang="en-US" dirty="0"/>
              <a:t>"}  object, whose rest member references the {"b"} object, whose rest member references </a:t>
            </a:r>
            <a:r>
              <a:rPr lang="en-US" b="1" dirty="0"/>
              <a:t>newest</a:t>
            </a:r>
            <a:r>
              <a:rPr lang="en-US" dirty="0"/>
              <a:t> {"</a:t>
            </a:r>
            <a:r>
              <a:rPr lang="en-US" b="1" dirty="0"/>
              <a:t>c</a:t>
            </a:r>
            <a:r>
              <a:rPr lang="en-US" dirty="0"/>
              <a:t>"} , whose rest references null</a:t>
            </a:r>
          </a:p>
          <a:p>
            <a:r>
              <a:rPr lang="en-US" dirty="0"/>
              <a:t>After we add "d": {"a"} → {"b"} → {"c"} </a:t>
            </a:r>
            <a:r>
              <a:rPr lang="en-US" b="1" dirty="0"/>
              <a:t>→ {"d"} → 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4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Important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implementation of queues, we must walk to the end of the queue to add an element!</a:t>
            </a:r>
          </a:p>
          <a:p>
            <a:r>
              <a:rPr lang="en-US" dirty="0"/>
              <a:t>Similar to showing up for an event at the start of the line and having to walk your way all the way to the end to get in line</a:t>
            </a:r>
          </a:p>
          <a:p>
            <a:r>
              <a:rPr lang="en-US" dirty="0"/>
              <a:t>We’ll later see a more efficient way of accomplishing this task</a:t>
            </a:r>
          </a:p>
        </p:txBody>
      </p:sp>
    </p:spTree>
    <p:extLst>
      <p:ext uri="{BB962C8B-B14F-4D97-AF65-F5344CB8AC3E}">
        <p14:creationId xmlns:p14="http://schemas.microsoft.com/office/powerpoint/2010/main" val="165286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/>
              <a:t>InternalQueue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can create an </a:t>
            </a:r>
            <a:r>
              <a:rPr lang="en-US" dirty="0" err="1"/>
              <a:t>InternalQueue</a:t>
            </a:r>
            <a:r>
              <a:rPr lang="en-US" dirty="0"/>
              <a:t> class by simply copying our </a:t>
            </a:r>
            <a:r>
              <a:rPr lang="en-US" dirty="0" err="1"/>
              <a:t>InternalStringStack</a:t>
            </a:r>
            <a:r>
              <a:rPr lang="en-US" dirty="0"/>
              <a:t> class </a:t>
            </a:r>
          </a:p>
          <a:p>
            <a:r>
              <a:rPr lang="en-US" dirty="0"/>
              <a:t>It will only hold Strings – we’re just picking a simpler name</a:t>
            </a:r>
          </a:p>
          <a:p>
            <a:r>
              <a:rPr lang="en-US" dirty="0"/>
              <a:t>The one difference is that we need to be able to modify the “rest” reference in the queue when we add something to the end</a:t>
            </a:r>
          </a:p>
          <a:p>
            <a:r>
              <a:rPr lang="en-US" dirty="0"/>
              <a:t>Note that we only do this when rest == null, so you may want to add a check to that effect and maybe throw an exception if it isn’t null</a:t>
            </a:r>
          </a:p>
          <a:p>
            <a:r>
              <a:rPr lang="en-US" dirty="0"/>
              <a:t>Add the following method: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setRest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 Note: rest should always be null!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rest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Queue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Queue class is also similar to </a:t>
            </a:r>
            <a:r>
              <a:rPr lang="en-US" dirty="0" err="1"/>
              <a:t>StringStack</a:t>
            </a:r>
            <a:r>
              <a:rPr lang="en-US" dirty="0"/>
              <a:t>, but we rename the stack data member to queue</a:t>
            </a:r>
          </a:p>
          <a:p>
            <a:r>
              <a:rPr lang="en-US" dirty="0"/>
              <a:t>Queue’s constructor is similar to </a:t>
            </a:r>
            <a:r>
              <a:rPr lang="en-US" dirty="0" err="1"/>
              <a:t>StringStack’s</a:t>
            </a:r>
            <a:r>
              <a:rPr lang="en-US" dirty="0"/>
              <a:t> constructor and remove is similar to pop: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Queue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// the head of the line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Queue()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Empty queue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remove()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8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844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12 Intro to Queues</vt:lpstr>
      <vt:lpstr>Queue</vt:lpstr>
      <vt:lpstr>Information processing</vt:lpstr>
      <vt:lpstr>Implementation</vt:lpstr>
      <vt:lpstr>Stack illustration</vt:lpstr>
      <vt:lpstr>Queue illustration (bold differences)</vt:lpstr>
      <vt:lpstr>Important note</vt:lpstr>
      <vt:lpstr>InternalQueue</vt:lpstr>
      <vt:lpstr>Queue class</vt:lpstr>
      <vt:lpstr>Add method for Queue</vt:lpstr>
      <vt:lpstr>Simple test</vt:lpstr>
    </vt:vector>
  </TitlesOfParts>
  <Company>Tacoma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 Intro to Queues</dc:title>
  <dc:creator>Hock, Martin</dc:creator>
  <cp:lastModifiedBy>Anderson, David</cp:lastModifiedBy>
  <cp:revision>14</cp:revision>
  <dcterms:created xsi:type="dcterms:W3CDTF">2017-04-25T23:15:49Z</dcterms:created>
  <dcterms:modified xsi:type="dcterms:W3CDTF">2020-01-29T16:58:30Z</dcterms:modified>
</cp:coreProperties>
</file>