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C01D62E-47A4-47F9-AB81-50469496562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4E12788-7213-47D7-ABAE-9FF811E43DC3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E3B28A40-8ECA-4D90-90CF-2D4D9A710710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2B7BFF6-16DA-4D07-832A-E8D542AC1FF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5A22596C-658E-4E07-BA36-A1391BC7D11F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10/16/19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EF948CA-C8E7-410D-8436-BABC2E5982E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More Drawing Loops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the continue statement to skip circles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check to see if the current x or y value is divisible by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the divisibility code we came up with for primality testing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or y takes on successive multiples of 10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+= 10)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/ 3 * 3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continue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skip drawing this 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draw the left oval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.drawOval(0,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draw the right oval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- 100,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 Light"/>
              </a:rPr>
              <a:t>Counterintuitive behavior for if statements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Pay attention to the difference between = and ==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assignment in an expression takes on the value being assigned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i="1" lang="en-US" sz="2400" spc="-1" strike="noStrike">
                <a:solidFill>
                  <a:srgbClr val="000000"/>
                </a:solidFill>
                <a:latin typeface="Consolas"/>
              </a:rPr>
              <a:t>if (x = true) 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will assign x to true - since it’s true will execute the body!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don’t ever have to test boolean variables against true and false!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if (x == true)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the same as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if (x)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(x is true if x is true…)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if (x == false)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is the same as 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if (!x)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(!x is the opposite value of x)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can’t say “if x and y are equal to something” as in English; you must compare each of them individually!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if (x &amp;&amp; y == false)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will only compare y to false – this statement is really saying “</a:t>
            </a:r>
            <a:r>
              <a:rPr b="1" i="1" lang="en-US" sz="2400" spc="-1" strike="noStrike">
                <a:solidFill>
                  <a:srgbClr val="000000"/>
                </a:solidFill>
                <a:latin typeface="Calibri"/>
              </a:rPr>
              <a:t>if x is true and y is false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Review: Drawing a line of circles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533376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b050"/>
                </a:solidFill>
                <a:latin typeface="Consolas"/>
              </a:rPr>
              <a:t>// Inside main method of DrawingLoops</a:t>
            </a:r>
            <a:br/>
            <a:r>
              <a:rPr b="1" lang="en-US" sz="24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= 0;</a:t>
            </a:r>
            <a:br/>
            <a:r>
              <a:rPr b="1" lang="en-US" sz="2400" spc="-1" strike="noStrike">
                <a:solidFill>
                  <a:srgbClr val="7f0055"/>
                </a:solidFill>
                <a:latin typeface="Consolas"/>
              </a:rPr>
              <a:t>while</a:t>
            </a:r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4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4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) {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4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4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, 0, 100, 100);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4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4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 + 10;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Content Placeholder 4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Review: Using a </a:t>
            </a:r>
            <a:r>
              <a:rPr b="1" lang="en-US" sz="44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loop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Initializer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can be any Java statement but usually sets up a variable that will be checked in the check part and modified in the increment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Check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same as a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while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condition, run at the start of each loop-thru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Increment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 run at the end of each loop, usually modifies the variable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+ 10) {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0, 100, 100);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1947960" y="3625200"/>
            <a:ext cx="8295840" cy="1369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initializer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&gt;; 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check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&gt;; 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increment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&gt;)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statement-or-block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Drawing a horizontal line at the bottom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copy and paste the for loop to draw a line at the top in order to draw the same line at the bottom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only have to make one tiny change to one number!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4" name="Content Placeholder 4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+ 10) {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 u="sng">
                <a:solidFill>
                  <a:srgbClr val="6a3e3e"/>
                </a:solidFill>
                <a:uFill>
                  <a:solidFill>
                    <a:srgbClr val="5b9bd5"/>
                  </a:solidFill>
                </a:uFill>
                <a:latin typeface="Consolas"/>
              </a:rPr>
              <a:t>height </a:t>
            </a:r>
            <a:r>
              <a:rPr b="0" lang="en-US" sz="2800" spc="-1" strike="noStrike" u="sng">
                <a:solidFill>
                  <a:srgbClr val="000000"/>
                </a:solidFill>
                <a:uFill>
                  <a:solidFill>
                    <a:srgbClr val="5b9bd5"/>
                  </a:solidFill>
                </a:uFill>
                <a:latin typeface="Consolas"/>
              </a:rPr>
              <a:t>- 100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Exercise: drawing vertical lines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Write code to draw vertical lines of circles to make a box!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could write it as two for loops, or draw circles for both lines in one for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Content Placeholder 4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Solution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+= 10)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draw the left oval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.drawOval(0,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draw the right oval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- 100,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Skipping drawing some circles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we’d like to only draw some of the circles?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draw two circles, skip one, draw two, skip one, etc…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Content Placeholder 5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7f0055"/>
                </a:solidFill>
                <a:latin typeface="Consolas"/>
              </a:rPr>
              <a:t>continue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Whenever Java encounters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continue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within a loop, it goes back to the top of the loop immediately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case of a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for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loop, this will execute the increment statement followed by the check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case of 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while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loop, it just executes the check, so this technique wouldn’t have worked as well for the while version – it would have skipped 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x = x + 10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at the bottom, so the code would have gotten stuck!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5078160" y="5631840"/>
            <a:ext cx="2035440" cy="942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continue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LibreOffice/6.0.7.3$Linux_X86_64 LibreOffice_project/00m0$Build-3</Application>
  <Words>657</Words>
  <Paragraphs>57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2018-02-01T21:12:37Z</dcterms:created>
  <dc:creator>Hock, Martin</dc:creator>
  <dc:description/>
  <dc:language>en-US</dc:language>
  <cp:lastModifiedBy/>
  <dcterms:modified xsi:type="dcterms:W3CDTF">2019-10-16T13:45:24Z</dcterms:modified>
  <cp:revision>4</cp:revision>
  <dc:subject/>
  <dc:title>More Drawing Loops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11</vt:i4>
  </property>
</Properties>
</file>