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76489-9CE5-BDCC-7B30-61ECA1C2A6EE}" v="42" dt="2020-01-29T20:26:21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80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2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1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0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8F225-7CDF-47BD-B2BF-2B4B7516B27D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31918-4267-4D8F-AD02-E62C05F5D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13 </a:t>
            </a:r>
            <a:r>
              <a:rPr lang="en-US" dirty="0"/>
              <a:t>Improving the Queue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/>
              <a:t>David Anderson</a:t>
            </a:r>
          </a:p>
          <a:p>
            <a:endParaRPr lang="en-US" dirty="0"/>
          </a:p>
          <a:p>
            <a:r>
              <a:rPr lang="en-US" dirty="0"/>
              <a:t>Slides by Martin Hock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60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time, we created a queue that worked, but adding something to the queue got slower and slower the longer the queue got</a:t>
            </a:r>
          </a:p>
          <a:p>
            <a:r>
              <a:rPr lang="en-US" dirty="0"/>
              <a:t>We had to walk to the end of the line (similar to showing up to an event)</a:t>
            </a:r>
          </a:p>
          <a:p>
            <a:r>
              <a:rPr lang="en-US" dirty="0"/>
              <a:t>Wouldn’t it be better if we could just teleport ourselves to the end of the line?</a:t>
            </a:r>
          </a:p>
        </p:txBody>
      </p:sp>
    </p:spTree>
    <p:extLst>
      <p:ext uri="{BB962C8B-B14F-4D97-AF65-F5344CB8AC3E}">
        <p14:creationId xmlns:p14="http://schemas.microsoft.com/office/powerpoint/2010/main" val="327867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Building ourselves a teleporter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Queue class contains a reference to the first thing (</a:t>
            </a:r>
            <a:r>
              <a:rPr lang="en-US" dirty="0" err="1"/>
              <a:t>InternalQueue</a:t>
            </a:r>
            <a:r>
              <a:rPr lang="en-US" dirty="0"/>
              <a:t> object) in line, which we called queue</a:t>
            </a:r>
          </a:p>
          <a:p>
            <a:r>
              <a:rPr lang="en-US" dirty="0" err="1"/>
              <a:t>InternalQueue</a:t>
            </a:r>
            <a:r>
              <a:rPr lang="en-US" dirty="0"/>
              <a:t> has a “rest” object which points to the “rest” of the queue (starting with the next thing in line)</a:t>
            </a:r>
          </a:p>
          <a:p>
            <a:r>
              <a:rPr lang="en-US" dirty="0"/>
              <a:t>We can modify Queue to also include a reference to the end</a:t>
            </a:r>
          </a:p>
          <a:p>
            <a:pPr lvl="1"/>
            <a:r>
              <a:rPr lang="en-US" dirty="0"/>
              <a:t>Kind of like a sign that says “Line starts back here”</a:t>
            </a:r>
          </a:p>
          <a:p>
            <a:pPr lvl="1"/>
            <a:r>
              <a:rPr lang="en-US" dirty="0"/>
              <a:t>DON’T get rid of the reference to the start – it’s also useful!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5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Modifying Queue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We’ll start by adding another member to the Queue class,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/>
              <a:t>,  which we have to initialize</a:t>
            </a:r>
          </a:p>
          <a:p>
            <a:r>
              <a:rPr lang="en-US" dirty="0"/>
              <a:t>If there is nothing in the queue, there is nobody at the end of the line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Queue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Head of the line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InternalQueue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Shortcut to the end</a:t>
            </a:r>
            <a:endParaRPr lang="en-US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Queue()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Empty queue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Nothing at the end of the line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3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Modifying remove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Normally, when we remove someone at the head of the line, the same person remains at the end of the line</a:t>
            </a:r>
          </a:p>
          <a:p>
            <a:r>
              <a:rPr lang="en-US" dirty="0"/>
              <a:t>The one exception: if we remove the last person in line, nobody is at the end of the line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remove()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Nobody left in line = nothing at the end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54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Modifying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8490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We’ll no longer loop to get to the end of the line, instead jumping straight to the end</a:t>
            </a:r>
          </a:p>
          <a:p>
            <a:r>
              <a:rPr lang="en-US" dirty="0"/>
              <a:t>However, after adding someone to the end of the line, the end changes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add(String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queue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Add a new person after end: no more loop!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.setRest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InternalQueue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Set end to be the new person after the old end</a:t>
            </a:r>
          </a:p>
          <a:p>
            <a:pPr marL="0" indent="0"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end</a:t>
            </a:r>
            <a:r>
              <a:rPr lang="en-US" dirty="0" err="1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.getRest</a:t>
            </a:r>
            <a:r>
              <a:rPr lang="en-US" dirty="0">
                <a:solidFill>
                  <a:srgbClr val="00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Now end is the new last person</a:t>
            </a:r>
            <a:endParaRPr lang="en-US" dirty="0">
              <a:solidFill>
                <a:srgbClr val="00000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94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472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13 Improving the Queue</vt:lpstr>
      <vt:lpstr>Last time</vt:lpstr>
      <vt:lpstr>Building ourselves a teleporter</vt:lpstr>
      <vt:lpstr>Modifying Queue members</vt:lpstr>
      <vt:lpstr>Modifying remove</vt:lpstr>
      <vt:lpstr>Modifying add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 Improving the Queue</dc:title>
  <dc:creator>Hock, Martin</dc:creator>
  <cp:lastModifiedBy>Anderson, David</cp:lastModifiedBy>
  <cp:revision>12</cp:revision>
  <dcterms:created xsi:type="dcterms:W3CDTF">2017-04-26T22:49:04Z</dcterms:created>
  <dcterms:modified xsi:type="dcterms:W3CDTF">2020-01-30T16:54:04Z</dcterms:modified>
</cp:coreProperties>
</file>