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3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F5B3B069-172F-472B-8E42-3B820F4F07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38862A6-742E-4C19-A621-5F67A00DEAD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ECAA2D0-1FBE-4CEE-B746-1F3DF6A08985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B4B311AD-A6A6-407C-BF63-05BE104EB2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AC1D657E-ECAF-4D15-A7E9-D1F658EF3BE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10/17/19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2098FD1-5C38-45DF-84CD-44CA9B0B058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Drawing with Nested Loops and Break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Drawing left to right, top to bottom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838080" y="1825560"/>
            <a:ext cx="5687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switching the two loops, we change the order in which we draw the circles!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float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height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width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g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.setColor(Color.getHSBColor(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 1, 1));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g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.fillOval(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+ 1.0f/64;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9" name="Content Placeholder 4" descr=""/>
          <p:cNvPicPr/>
          <p:nvPr/>
        </p:nvPicPr>
        <p:blipFill>
          <a:blip r:embed="rId1"/>
          <a:stretch/>
        </p:blipFill>
        <p:spPr>
          <a:xfrm>
            <a:off x="6526080" y="1825560"/>
            <a:ext cx="48272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break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statement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If the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statement is executed in a loop, execution resumes immediately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after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(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inner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) loop. Just write: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Considering the following while loop: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condition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statements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more statements follow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is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equivalent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the following: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true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(!&lt;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condition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break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statements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more statements follow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Drawing a triangle of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draw circles in a triangular formation by stopping drawing circles early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come up with a condition to decide when to stop drawing circles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Skipping drawing some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if we’d like to only draw some of the circles?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draw two circles, skip one, draw two, skip one, etc…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8" name="Content Placeholder 5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Using the </a:t>
            </a: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statement to skip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check to see if the current x or y value is divisible by 3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Use the divisibility code we came up with for primality testing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x or y takes on successive multiples of 10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+= 10)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/ 3 * 3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continue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skip drawing this 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left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4000"/>
                </a:solidFill>
                <a:latin typeface="Consolas"/>
              </a:rPr>
              <a:t>// draw the right oval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- 100,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Nested loops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seen constructs inside of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all of the code we have written has been inside a main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have included if statements inside of a loop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 we will see that you can put a loop inside a loop!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are nested loops for?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loop inside a loop lets us vary two parameters at once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Working with a two dimensional space like the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Example: Two parameters that vary mathematically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A window full of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fill the window with circles!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draw them on an evenly spaced grid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We’ll space them so that each one touches on the edges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37" name="Content Placeholder 4" descr=""/>
          <p:cNvPicPr/>
          <p:nvPr/>
        </p:nvPicPr>
        <p:blipFill>
          <a:blip r:embed="rId1"/>
          <a:stretch/>
        </p:blipFill>
        <p:spPr>
          <a:xfrm>
            <a:off x="6172200" y="2001600"/>
            <a:ext cx="5181120" cy="3998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Review: Start by spacing out the circles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br/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0, 100, 100);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Content Placeholder 6" descr=""/>
          <p:cNvPicPr/>
          <p:nvPr/>
        </p:nvPicPr>
        <p:blipFill>
          <a:blip r:embed="rId1"/>
          <a:stretch/>
        </p:blipFill>
        <p:spPr>
          <a:xfrm>
            <a:off x="3898080" y="2784240"/>
            <a:ext cx="4395240" cy="3392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Now, put the loop </a:t>
            </a:r>
            <a:r>
              <a:rPr b="1" lang="en-US" sz="4400" spc="-1" strike="noStrike">
                <a:solidFill>
                  <a:srgbClr val="000000"/>
                </a:solidFill>
                <a:latin typeface="Calibri Light"/>
              </a:rPr>
              <a:t>inside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a loop!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height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width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g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.drawOval(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	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In what order are the circles drawn?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Content Placeholder 4" descr=""/>
          <p:cNvPicPr/>
          <p:nvPr/>
        </p:nvPicPr>
        <p:blipFill>
          <a:blip r:embed="rId1"/>
          <a:stretch/>
        </p:blipFill>
        <p:spPr>
          <a:xfrm>
            <a:off x="8053920" y="3629880"/>
            <a:ext cx="3299760" cy="2546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Drawing top to bottom, left to right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838080" y="1825560"/>
            <a:ext cx="56876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Hue starts as 0 (red) and gradually approaches 1 (pink)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y varies in the inner loop, it changes every time we draw a circle; when x changes, y resets to 0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float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width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for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int</a:t>
            </a:r>
            <a:r>
              <a:rPr b="1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0;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+ 100 &lt;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height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 + 100)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g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.setColor(Color.getHSBColor(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,1,1));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g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.fillOval(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x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i="1" lang="en-US" sz="2800" spc="-1" strike="noStrike">
                <a:solidFill>
                  <a:srgbClr val="6a3e3e"/>
                </a:solidFill>
                <a:latin typeface="Consolas"/>
              </a:rPr>
              <a:t>y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, 100, 100);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hue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+ 1.0f/64; </a:t>
            </a:r>
            <a:r>
              <a:rPr b="0" lang="en-US" sz="2800" spc="-1" strike="noStrike">
                <a:solidFill>
                  <a:srgbClr val="00b050"/>
                </a:solidFill>
                <a:latin typeface="Consolas"/>
              </a:rPr>
              <a:t>// increase hue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Content Placeholder 4" descr=""/>
          <p:cNvPicPr/>
          <p:nvPr/>
        </p:nvPicPr>
        <p:blipFill>
          <a:blip r:embed="rId1"/>
          <a:stretch/>
        </p:blipFill>
        <p:spPr>
          <a:xfrm>
            <a:off x="6526080" y="1825560"/>
            <a:ext cx="4827240" cy="435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Application>LibreOffice/6.0.7.3$Linux_X86_64 LibreOffice_project/00m0$Build-3</Application>
  <Words>688</Words>
  <Paragraphs>78</Paragraphs>
  <Company>Tacoma Community College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2017-10-18T00:12:39Z</dcterms:created>
  <dc:creator>Hock, Martin</dc:creator>
  <dc:description/>
  <dc:language>en-US</dc:language>
  <cp:lastModifiedBy/>
  <dcterms:modified xsi:type="dcterms:W3CDTF">2019-10-17T13:16:14Z</dcterms:modified>
  <cp:revision>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Tacoma Community College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12</vt:i4>
  </property>
</Properties>
</file>