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40A7361-E846-4D31-819C-AFA70A46EEE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DD9ACF-D793-4145-BA93-DE244DCBBB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BE9B843-A334-439A-A66C-9D4D98552B5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1D58BB-1BA8-4AB0-A5BC-554EF89256E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Introduction to Arrays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maximum value of an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find the maximum value of an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by thinking about how we do this by hand. Suppose you have a list of numbers: 1, 8, -3, 42, 5, 73, 62,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73 probably “jumps out at you”. But if the list was hundreds of items long, you’d have to look at one page at a time, find the largest on that page, and compare it to the largest value you remember seeing.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algorithm will look at one element at a time. It will also remember the largest value that it’s seen so far.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must assume that the array has at least one element!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maximum value of an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largestSoFar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[0];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First element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We can skip the first element in the loop.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1;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If a[i] is larger than the largest so far,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update the largest thing we've seen so far.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&gt;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largestSoFar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largestSoFar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Arrays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Arrays are an extremely powerful concept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take advantage of addressing, which we learned about early 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like an extremely long street with every house the same size (though potentially containing different information)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quickly find a location in memory based on its address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2031840" y="5127480"/>
          <a:ext cx="8127720" cy="741240"/>
        </p:xfrm>
        <a:graphic>
          <a:graphicData uri="http://schemas.openxmlformats.org/drawingml/2006/table">
            <a:tbl>
              <a:tblPr/>
              <a:tblGrid>
                <a:gridCol w="812520"/>
                <a:gridCol w="812520"/>
                <a:gridCol w="812520"/>
                <a:gridCol w="812520"/>
                <a:gridCol w="812520"/>
                <a:gridCol w="812520"/>
                <a:gridCol w="812520"/>
                <a:gridCol w="812520"/>
                <a:gridCol w="812520"/>
                <a:gridCol w="8150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f0"/>
                          </a:solidFill>
                          <a:latin typeface="Calibri"/>
                        </a:rPr>
                        <a:t>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f0"/>
                          </a:solidFill>
                          <a:latin typeface="Calibri"/>
                        </a:rPr>
                        <a:t>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c000"/>
                          </a:solidFill>
                          <a:latin typeface="Calibri"/>
                        </a:rPr>
                        <a:t>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32786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32787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32788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Array terminology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thing in the array is called an element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elements of an array have the same type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element has an integer index stating where it 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Array literal declaration syntax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Declare an array full of values in the following way: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062720" y="4415760"/>
            <a:ext cx="10066680" cy="942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type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&gt;[] 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 = {&lt;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value1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&gt;, 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value2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&gt;, …, 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value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&gt;}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Array syntax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access elements of the array using bracket syntax: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array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&gt;[&lt;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index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first element of the array has index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Think of the index as a distance from the beginning: the first thing has distance 0 because it’s at the beginning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also get at the length of an array: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array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&gt;.length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 create an int array and print its second element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int[] array = {1, 2, 3, 4};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System.out.println("Second element: "+array[1]);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Typical for loop use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say you have an array named “array” and you want to consider every element of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use the following syntax:</a:t>
            </a:r>
            <a:br/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array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temporary value representing the index of the array, and a single character name is conventional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printing an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504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 try to print an array using System.out.println, you’ll get what looks like weird garbage!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int[] a = {1, 2}; System.out.println(a);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produces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[I@1db9742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 similar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write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System.out.println(Arrays.toString(a));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we can do it ourselves as well! Let’s say we want to print one element per line.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with a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loop that visits every element of the array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br/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Inside the loop, print the element: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[i]);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Don’t forget to end the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loop!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sum of an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find the sum total of an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by thinking about how we do this by hand. Suppose you have a list of numbers: 1, 8, -3, 42, 5, 73, 62,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by adding 1 to 8 totaling 9, then -3 to 9 totaling 6…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algorithm will keep track of a running total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must assume that the array has at least one element!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static int sum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sum of an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static int sum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total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// Additive identity (vanishes)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Add a[i] to the total.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total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total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total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  <Words>638</Words>
  <Paragraphs>84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2018-02-08T21:24:59Z</dcterms:created>
  <dc:creator>Hock, Martin</dc:creator>
  <dc:description/>
  <dc:language>en-US</dc:language>
  <cp:lastModifiedBy/>
  <dcterms:modified xsi:type="dcterms:W3CDTF">2019-10-22T12:00:34Z</dcterms:modified>
  <cp:revision>2</cp:revision>
  <dc:subject/>
  <dc:title>Introduction to Arrays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