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bec69336-ecec-4a4a-82b4-692521230785" providerId="ADAL" clId="{A16FD2CF-6118-4E47-B74E-0DC12760837A}"/>
    <pc:docChg chg="custSel modSld">
      <pc:chgData name="David" userId="bec69336-ecec-4a4a-82b4-692521230785" providerId="ADAL" clId="{A16FD2CF-6118-4E47-B74E-0DC12760837A}" dt="2020-02-08T20:33:31.699" v="34" actId="27636"/>
      <pc:docMkLst>
        <pc:docMk/>
      </pc:docMkLst>
      <pc:sldChg chg="modSp">
        <pc:chgData name="David" userId="bec69336-ecec-4a4a-82b4-692521230785" providerId="ADAL" clId="{A16FD2CF-6118-4E47-B74E-0DC12760837A}" dt="2020-02-08T20:33:31.699" v="34" actId="27636"/>
        <pc:sldMkLst>
          <pc:docMk/>
          <pc:sldMk cId="1421373615" sldId="256"/>
        </pc:sldMkLst>
        <pc:spChg chg="mod">
          <ac:chgData name="David" userId="bec69336-ecec-4a4a-82b4-692521230785" providerId="ADAL" clId="{A16FD2CF-6118-4E47-B74E-0DC12760837A}" dt="2020-02-08T20:33:21" v="3" actId="20577"/>
          <ac:spMkLst>
            <pc:docMk/>
            <pc:sldMk cId="1421373615" sldId="256"/>
            <ac:spMk id="2" creationId="{00000000-0000-0000-0000-000000000000}"/>
          </ac:spMkLst>
        </pc:spChg>
        <pc:spChg chg="mod">
          <ac:chgData name="David" userId="bec69336-ecec-4a4a-82b4-692521230785" providerId="ADAL" clId="{A16FD2CF-6118-4E47-B74E-0DC12760837A}" dt="2020-02-08T20:33:31.699" v="34" actId="27636"/>
          <ac:spMkLst>
            <pc:docMk/>
            <pc:sldMk cId="1421373615" sldId="25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CF9B22-1C5E-4C4C-8B42-C7FD76E458B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BAF4D7DC-70D0-449B-9FBE-A41CCF0C45EA}">
      <dgm:prSet phldrT="[Text]"/>
      <dgm:spPr/>
      <dgm:t>
        <a:bodyPr/>
        <a:lstStyle/>
        <a:p>
          <a:r>
            <a:rPr lang="en-US" dirty="0"/>
            <a:t>Politicians</a:t>
          </a:r>
        </a:p>
      </dgm:t>
    </dgm:pt>
    <dgm:pt modelId="{BBB8D593-BA80-40E0-81C5-4ABA4E55D060}" type="parTrans" cxnId="{E818AC72-A31C-47C9-A3AC-C70FAD833E04}">
      <dgm:prSet/>
      <dgm:spPr/>
      <dgm:t>
        <a:bodyPr/>
        <a:lstStyle/>
        <a:p>
          <a:endParaRPr lang="en-US"/>
        </a:p>
      </dgm:t>
    </dgm:pt>
    <dgm:pt modelId="{70BCFD2B-B0FA-4B31-A75C-42AB8E33FA27}" type="sibTrans" cxnId="{E818AC72-A31C-47C9-A3AC-C70FAD833E04}">
      <dgm:prSet/>
      <dgm:spPr/>
      <dgm:t>
        <a:bodyPr/>
        <a:lstStyle/>
        <a:p>
          <a:endParaRPr lang="en-US"/>
        </a:p>
      </dgm:t>
    </dgm:pt>
    <dgm:pt modelId="{D11E13B5-82EE-4D9E-A7E1-5EC2AA18064C}">
      <dgm:prSet phldrT="[Text]"/>
      <dgm:spPr/>
      <dgm:t>
        <a:bodyPr/>
        <a:lstStyle/>
        <a:p>
          <a:r>
            <a:rPr lang="en-US" dirty="0"/>
            <a:t>Lawyers</a:t>
          </a:r>
        </a:p>
      </dgm:t>
    </dgm:pt>
    <dgm:pt modelId="{146AD509-BF83-44CA-9585-34C493D43C2A}" type="parTrans" cxnId="{8C969320-CC7D-4E75-91A2-108F0FD2FA49}">
      <dgm:prSet/>
      <dgm:spPr/>
      <dgm:t>
        <a:bodyPr/>
        <a:lstStyle/>
        <a:p>
          <a:endParaRPr lang="en-US"/>
        </a:p>
      </dgm:t>
    </dgm:pt>
    <dgm:pt modelId="{D51CFBBE-AC81-4BCD-9918-3C76E52377B9}" type="sibTrans" cxnId="{8C969320-CC7D-4E75-91A2-108F0FD2FA49}">
      <dgm:prSet/>
      <dgm:spPr/>
      <dgm:t>
        <a:bodyPr/>
        <a:lstStyle/>
        <a:p>
          <a:endParaRPr lang="en-US"/>
        </a:p>
      </dgm:t>
    </dgm:pt>
    <dgm:pt modelId="{320FEF0F-B96A-4BBC-A541-92658C705DB8}" type="pres">
      <dgm:prSet presAssocID="{B6CF9B22-1C5E-4C4C-8B42-C7FD76E458BF}" presName="compositeShape" presStyleCnt="0">
        <dgm:presLayoutVars>
          <dgm:chMax val="7"/>
          <dgm:dir/>
          <dgm:resizeHandles val="exact"/>
        </dgm:presLayoutVars>
      </dgm:prSet>
      <dgm:spPr/>
    </dgm:pt>
    <dgm:pt modelId="{5D1B58A3-2F26-49B8-AF5E-7F3C83BCA66F}" type="pres">
      <dgm:prSet presAssocID="{BAF4D7DC-70D0-449B-9FBE-A41CCF0C45EA}" presName="circ1" presStyleLbl="vennNode1" presStyleIdx="0" presStyleCnt="2"/>
      <dgm:spPr/>
    </dgm:pt>
    <dgm:pt modelId="{29249255-DAA7-446A-B3D3-7F43C1CF559D}" type="pres">
      <dgm:prSet presAssocID="{BAF4D7DC-70D0-449B-9FBE-A41CCF0C45E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9F39888-922F-481E-8D8C-A3A120F4E2B9}" type="pres">
      <dgm:prSet presAssocID="{D11E13B5-82EE-4D9E-A7E1-5EC2AA18064C}" presName="circ2" presStyleLbl="vennNode1" presStyleIdx="1" presStyleCnt="2"/>
      <dgm:spPr/>
    </dgm:pt>
    <dgm:pt modelId="{8FAF2665-5CD4-4783-9D99-99898319EF26}" type="pres">
      <dgm:prSet presAssocID="{D11E13B5-82EE-4D9E-A7E1-5EC2AA18064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CDE6913-DE2A-4798-A744-D05497DB1280}" type="presOf" srcId="{B6CF9B22-1C5E-4C4C-8B42-C7FD76E458BF}" destId="{320FEF0F-B96A-4BBC-A541-92658C705DB8}" srcOrd="0" destOrd="0" presId="urn:microsoft.com/office/officeart/2005/8/layout/venn1"/>
    <dgm:cxn modelId="{8C969320-CC7D-4E75-91A2-108F0FD2FA49}" srcId="{B6CF9B22-1C5E-4C4C-8B42-C7FD76E458BF}" destId="{D11E13B5-82EE-4D9E-A7E1-5EC2AA18064C}" srcOrd="1" destOrd="0" parTransId="{146AD509-BF83-44CA-9585-34C493D43C2A}" sibTransId="{D51CFBBE-AC81-4BCD-9918-3C76E52377B9}"/>
    <dgm:cxn modelId="{E818AC72-A31C-47C9-A3AC-C70FAD833E04}" srcId="{B6CF9B22-1C5E-4C4C-8B42-C7FD76E458BF}" destId="{BAF4D7DC-70D0-449B-9FBE-A41CCF0C45EA}" srcOrd="0" destOrd="0" parTransId="{BBB8D593-BA80-40E0-81C5-4ABA4E55D060}" sibTransId="{70BCFD2B-B0FA-4B31-A75C-42AB8E33FA27}"/>
    <dgm:cxn modelId="{F9C7CCCD-ACFC-45F3-BF9D-147FA685BDF1}" type="presOf" srcId="{BAF4D7DC-70D0-449B-9FBE-A41CCF0C45EA}" destId="{29249255-DAA7-446A-B3D3-7F43C1CF559D}" srcOrd="1" destOrd="0" presId="urn:microsoft.com/office/officeart/2005/8/layout/venn1"/>
    <dgm:cxn modelId="{D20211D4-3376-470D-BDB3-DE6E39960B8E}" type="presOf" srcId="{D11E13B5-82EE-4D9E-A7E1-5EC2AA18064C}" destId="{09F39888-922F-481E-8D8C-A3A120F4E2B9}" srcOrd="0" destOrd="0" presId="urn:microsoft.com/office/officeart/2005/8/layout/venn1"/>
    <dgm:cxn modelId="{3E285FD4-5795-40CF-B3EF-28C17F5F01B8}" type="presOf" srcId="{D11E13B5-82EE-4D9E-A7E1-5EC2AA18064C}" destId="{8FAF2665-5CD4-4783-9D99-99898319EF26}" srcOrd="1" destOrd="0" presId="urn:microsoft.com/office/officeart/2005/8/layout/venn1"/>
    <dgm:cxn modelId="{66991FD9-F42E-45C1-993C-670B38675C13}" type="presOf" srcId="{BAF4D7DC-70D0-449B-9FBE-A41CCF0C45EA}" destId="{5D1B58A3-2F26-49B8-AF5E-7F3C83BCA66F}" srcOrd="0" destOrd="0" presId="urn:microsoft.com/office/officeart/2005/8/layout/venn1"/>
    <dgm:cxn modelId="{E59A3F0A-7187-497E-A320-EC972088BC60}" type="presParOf" srcId="{320FEF0F-B96A-4BBC-A541-92658C705DB8}" destId="{5D1B58A3-2F26-49B8-AF5E-7F3C83BCA66F}" srcOrd="0" destOrd="0" presId="urn:microsoft.com/office/officeart/2005/8/layout/venn1"/>
    <dgm:cxn modelId="{D60F50E8-EF71-4285-8BA0-2597B9705D22}" type="presParOf" srcId="{320FEF0F-B96A-4BBC-A541-92658C705DB8}" destId="{29249255-DAA7-446A-B3D3-7F43C1CF559D}" srcOrd="1" destOrd="0" presId="urn:microsoft.com/office/officeart/2005/8/layout/venn1"/>
    <dgm:cxn modelId="{3D2413B6-0EAF-4041-AC82-2BFA644ED28D}" type="presParOf" srcId="{320FEF0F-B96A-4BBC-A541-92658C705DB8}" destId="{09F39888-922F-481E-8D8C-A3A120F4E2B9}" srcOrd="2" destOrd="0" presId="urn:microsoft.com/office/officeart/2005/8/layout/venn1"/>
    <dgm:cxn modelId="{B5ACC001-BFB3-4BF5-BBF8-F1D2D5691ED6}" type="presParOf" srcId="{320FEF0F-B96A-4BBC-A541-92658C705DB8}" destId="{8FAF2665-5CD4-4783-9D99-99898319EF26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93EA4-AF51-4675-90EB-C154A05293F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EA311-BD5F-46E7-B0A1-FC2C8DAA0A02}">
      <dgm:prSet phldrT="[Text]"/>
      <dgm:spPr/>
      <dgm:t>
        <a:bodyPr/>
        <a:lstStyle/>
        <a:p>
          <a:r>
            <a:rPr lang="en-US" dirty="0"/>
            <a:t>Collection</a:t>
          </a:r>
        </a:p>
      </dgm:t>
    </dgm:pt>
    <dgm:pt modelId="{02173681-89F1-43F1-B670-500A4507A809}" type="parTrans" cxnId="{595CC1BF-B93C-4274-975B-18510CB54DF3}">
      <dgm:prSet/>
      <dgm:spPr/>
      <dgm:t>
        <a:bodyPr/>
        <a:lstStyle/>
        <a:p>
          <a:endParaRPr lang="en-US"/>
        </a:p>
      </dgm:t>
    </dgm:pt>
    <dgm:pt modelId="{B51967D0-4248-44A6-B9B3-AAFDFBD2EE03}" type="sibTrans" cxnId="{595CC1BF-B93C-4274-975B-18510CB54DF3}">
      <dgm:prSet/>
      <dgm:spPr/>
      <dgm:t>
        <a:bodyPr/>
        <a:lstStyle/>
        <a:p>
          <a:endParaRPr lang="en-US"/>
        </a:p>
      </dgm:t>
    </dgm:pt>
    <dgm:pt modelId="{3358813E-5726-4DC8-9DB3-1DA0C702919E}">
      <dgm:prSet phldrT="[Text]"/>
      <dgm:spPr/>
      <dgm:t>
        <a:bodyPr/>
        <a:lstStyle/>
        <a:p>
          <a:r>
            <a:rPr lang="en-US" dirty="0"/>
            <a:t>Set</a:t>
          </a:r>
        </a:p>
      </dgm:t>
    </dgm:pt>
    <dgm:pt modelId="{46A99B85-6944-45BE-8804-0EBA55715F6C}" type="parTrans" cxnId="{75E0C175-BE63-4F31-AA5A-624705095507}">
      <dgm:prSet/>
      <dgm:spPr/>
      <dgm:t>
        <a:bodyPr/>
        <a:lstStyle/>
        <a:p>
          <a:endParaRPr lang="en-US"/>
        </a:p>
      </dgm:t>
    </dgm:pt>
    <dgm:pt modelId="{B3CA10FF-9628-4835-89B5-D57B8461DA27}" type="sibTrans" cxnId="{75E0C175-BE63-4F31-AA5A-624705095507}">
      <dgm:prSet/>
      <dgm:spPr/>
      <dgm:t>
        <a:bodyPr/>
        <a:lstStyle/>
        <a:p>
          <a:endParaRPr lang="en-US"/>
        </a:p>
      </dgm:t>
    </dgm:pt>
    <dgm:pt modelId="{FE11E237-CA15-4660-976F-BBE23912179B}">
      <dgm:prSet phldrT="[Text]"/>
      <dgm:spPr/>
      <dgm:t>
        <a:bodyPr/>
        <a:lstStyle/>
        <a:p>
          <a:r>
            <a:rPr lang="en-US" dirty="0"/>
            <a:t>Queue</a:t>
          </a:r>
        </a:p>
      </dgm:t>
    </dgm:pt>
    <dgm:pt modelId="{F1B2A54B-4C75-443C-A166-DA96A7D7D9B5}" type="parTrans" cxnId="{453E3CCB-2C36-4E9D-B128-A77C2DA63898}">
      <dgm:prSet/>
      <dgm:spPr/>
      <dgm:t>
        <a:bodyPr/>
        <a:lstStyle/>
        <a:p>
          <a:endParaRPr lang="en-US"/>
        </a:p>
      </dgm:t>
    </dgm:pt>
    <dgm:pt modelId="{C81693B6-D038-405E-B211-E7EC43F69471}" type="sibTrans" cxnId="{453E3CCB-2C36-4E9D-B128-A77C2DA63898}">
      <dgm:prSet/>
      <dgm:spPr/>
      <dgm:t>
        <a:bodyPr/>
        <a:lstStyle/>
        <a:p>
          <a:endParaRPr lang="en-US"/>
        </a:p>
      </dgm:t>
    </dgm:pt>
    <dgm:pt modelId="{0F57742E-BB2B-49CA-8E2C-3C9C1B0D123C}">
      <dgm:prSet phldrT="[Text]"/>
      <dgm:spPr/>
      <dgm:t>
        <a:bodyPr/>
        <a:lstStyle/>
        <a:p>
          <a:r>
            <a:rPr lang="en-US" dirty="0"/>
            <a:t>List</a:t>
          </a:r>
        </a:p>
      </dgm:t>
    </dgm:pt>
    <dgm:pt modelId="{E0810A5C-6B19-42D3-AC8C-7D4F53C614E4}" type="parTrans" cxnId="{5AE31613-3DC7-4DA8-A1AB-9EE7618C78F2}">
      <dgm:prSet/>
      <dgm:spPr/>
      <dgm:t>
        <a:bodyPr/>
        <a:lstStyle/>
        <a:p>
          <a:endParaRPr lang="en-US"/>
        </a:p>
      </dgm:t>
    </dgm:pt>
    <dgm:pt modelId="{84598107-6204-4A99-AF4A-6711DDD43B45}" type="sibTrans" cxnId="{5AE31613-3DC7-4DA8-A1AB-9EE7618C78F2}">
      <dgm:prSet/>
      <dgm:spPr/>
      <dgm:t>
        <a:bodyPr/>
        <a:lstStyle/>
        <a:p>
          <a:endParaRPr lang="en-US"/>
        </a:p>
      </dgm:t>
    </dgm:pt>
    <dgm:pt modelId="{8FE8D156-F672-4F2E-81DB-593156CB4264}">
      <dgm:prSet phldrT="[Text]"/>
      <dgm:spPr/>
      <dgm:t>
        <a:bodyPr/>
        <a:lstStyle/>
        <a:p>
          <a:r>
            <a:rPr lang="en-US" dirty="0" err="1"/>
            <a:t>Deque</a:t>
          </a:r>
          <a:endParaRPr lang="en-US" dirty="0"/>
        </a:p>
      </dgm:t>
    </dgm:pt>
    <dgm:pt modelId="{5F0B148B-4BCF-4482-B864-3E256FB9B346}" type="parTrans" cxnId="{C0B8B190-E0CB-41CD-95DD-93BBDB088B6B}">
      <dgm:prSet/>
      <dgm:spPr/>
      <dgm:t>
        <a:bodyPr/>
        <a:lstStyle/>
        <a:p>
          <a:endParaRPr lang="en-US"/>
        </a:p>
      </dgm:t>
    </dgm:pt>
    <dgm:pt modelId="{CEBDA256-6DD7-4F37-8996-2D717537DBC1}" type="sibTrans" cxnId="{C0B8B190-E0CB-41CD-95DD-93BBDB088B6B}">
      <dgm:prSet/>
      <dgm:spPr/>
      <dgm:t>
        <a:bodyPr/>
        <a:lstStyle/>
        <a:p>
          <a:endParaRPr lang="en-US"/>
        </a:p>
      </dgm:t>
    </dgm:pt>
    <dgm:pt modelId="{E3FEB603-CA9D-4A9E-BF83-05E393375517}">
      <dgm:prSet phldrT="[Text]"/>
      <dgm:spPr/>
      <dgm:t>
        <a:bodyPr/>
        <a:lstStyle/>
        <a:p>
          <a:r>
            <a:rPr lang="en-US" dirty="0" err="1"/>
            <a:t>SortedSet</a:t>
          </a:r>
          <a:endParaRPr lang="en-US" dirty="0"/>
        </a:p>
      </dgm:t>
    </dgm:pt>
    <dgm:pt modelId="{27FA31F5-0C6A-4DE8-967F-4283A44E2669}" type="parTrans" cxnId="{1EDF4F24-C648-425D-AD43-9DD1C48A7C83}">
      <dgm:prSet/>
      <dgm:spPr/>
      <dgm:t>
        <a:bodyPr/>
        <a:lstStyle/>
        <a:p>
          <a:endParaRPr lang="en-US"/>
        </a:p>
      </dgm:t>
    </dgm:pt>
    <dgm:pt modelId="{7F10B867-91C6-4BB6-A954-9C9F27737E55}" type="sibTrans" cxnId="{1EDF4F24-C648-425D-AD43-9DD1C48A7C83}">
      <dgm:prSet/>
      <dgm:spPr/>
      <dgm:t>
        <a:bodyPr/>
        <a:lstStyle/>
        <a:p>
          <a:endParaRPr lang="en-US"/>
        </a:p>
      </dgm:t>
    </dgm:pt>
    <dgm:pt modelId="{C9F61BAB-388D-452A-A2DF-C407F5C14004}" type="pres">
      <dgm:prSet presAssocID="{28D93EA4-AF51-4675-90EB-C154A05293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7D5C1CF-7ECF-43E1-A698-554646432F82}" type="pres">
      <dgm:prSet presAssocID="{A43EA311-BD5F-46E7-B0A1-FC2C8DAA0A02}" presName="hierRoot1" presStyleCnt="0">
        <dgm:presLayoutVars>
          <dgm:hierBranch val="init"/>
        </dgm:presLayoutVars>
      </dgm:prSet>
      <dgm:spPr/>
    </dgm:pt>
    <dgm:pt modelId="{13C0A291-2D6C-4225-ABBC-CFD39C83DA46}" type="pres">
      <dgm:prSet presAssocID="{A43EA311-BD5F-46E7-B0A1-FC2C8DAA0A02}" presName="rootComposite1" presStyleCnt="0"/>
      <dgm:spPr/>
    </dgm:pt>
    <dgm:pt modelId="{8B982D8E-085B-4B9D-82F4-4AE54A960992}" type="pres">
      <dgm:prSet presAssocID="{A43EA311-BD5F-46E7-B0A1-FC2C8DAA0A02}" presName="rootText1" presStyleLbl="node0" presStyleIdx="0" presStyleCnt="1">
        <dgm:presLayoutVars>
          <dgm:chPref val="3"/>
        </dgm:presLayoutVars>
      </dgm:prSet>
      <dgm:spPr/>
    </dgm:pt>
    <dgm:pt modelId="{D31D8F31-B192-42CA-82CA-272787999181}" type="pres">
      <dgm:prSet presAssocID="{A43EA311-BD5F-46E7-B0A1-FC2C8DAA0A02}" presName="rootConnector1" presStyleLbl="node1" presStyleIdx="0" presStyleCnt="0"/>
      <dgm:spPr/>
    </dgm:pt>
    <dgm:pt modelId="{CE8E844B-ED69-482E-AF94-9819373D520A}" type="pres">
      <dgm:prSet presAssocID="{A43EA311-BD5F-46E7-B0A1-FC2C8DAA0A02}" presName="hierChild2" presStyleCnt="0"/>
      <dgm:spPr/>
    </dgm:pt>
    <dgm:pt modelId="{506E6E0E-4D8E-4F72-8357-4E0D8C68F1CE}" type="pres">
      <dgm:prSet presAssocID="{46A99B85-6944-45BE-8804-0EBA55715F6C}" presName="Name37" presStyleLbl="parChTrans1D2" presStyleIdx="0" presStyleCnt="4"/>
      <dgm:spPr/>
    </dgm:pt>
    <dgm:pt modelId="{67C3A96D-6E48-4148-89F7-9242EA654C1A}" type="pres">
      <dgm:prSet presAssocID="{3358813E-5726-4DC8-9DB3-1DA0C702919E}" presName="hierRoot2" presStyleCnt="0">
        <dgm:presLayoutVars>
          <dgm:hierBranch val="init"/>
        </dgm:presLayoutVars>
      </dgm:prSet>
      <dgm:spPr/>
    </dgm:pt>
    <dgm:pt modelId="{A6C8769B-6A04-4AA1-9BDF-E09873BF03FE}" type="pres">
      <dgm:prSet presAssocID="{3358813E-5726-4DC8-9DB3-1DA0C702919E}" presName="rootComposite" presStyleCnt="0"/>
      <dgm:spPr/>
    </dgm:pt>
    <dgm:pt modelId="{94F4F699-C882-44D6-AF58-9CBFA596F149}" type="pres">
      <dgm:prSet presAssocID="{3358813E-5726-4DC8-9DB3-1DA0C702919E}" presName="rootText" presStyleLbl="node2" presStyleIdx="0" presStyleCnt="4">
        <dgm:presLayoutVars>
          <dgm:chPref val="3"/>
        </dgm:presLayoutVars>
      </dgm:prSet>
      <dgm:spPr/>
    </dgm:pt>
    <dgm:pt modelId="{43622CCD-2A3B-4615-A0E8-F42C3F33CDA1}" type="pres">
      <dgm:prSet presAssocID="{3358813E-5726-4DC8-9DB3-1DA0C702919E}" presName="rootConnector" presStyleLbl="node2" presStyleIdx="0" presStyleCnt="4"/>
      <dgm:spPr/>
    </dgm:pt>
    <dgm:pt modelId="{D55602ED-5D29-4A44-A34F-51C2131CDEEB}" type="pres">
      <dgm:prSet presAssocID="{3358813E-5726-4DC8-9DB3-1DA0C702919E}" presName="hierChild4" presStyleCnt="0"/>
      <dgm:spPr/>
    </dgm:pt>
    <dgm:pt modelId="{4B211CC9-68AD-49E1-80C4-EDD8FA0F153A}" type="pres">
      <dgm:prSet presAssocID="{27FA31F5-0C6A-4DE8-967F-4283A44E2669}" presName="Name37" presStyleLbl="parChTrans1D3" presStyleIdx="0" presStyleCnt="1"/>
      <dgm:spPr/>
    </dgm:pt>
    <dgm:pt modelId="{AA80AA03-68A2-4DD9-81D6-F250019F60A6}" type="pres">
      <dgm:prSet presAssocID="{E3FEB603-CA9D-4A9E-BF83-05E393375517}" presName="hierRoot2" presStyleCnt="0">
        <dgm:presLayoutVars>
          <dgm:hierBranch val="init"/>
        </dgm:presLayoutVars>
      </dgm:prSet>
      <dgm:spPr/>
    </dgm:pt>
    <dgm:pt modelId="{6E669B73-53D0-43CF-953F-385DA4D18505}" type="pres">
      <dgm:prSet presAssocID="{E3FEB603-CA9D-4A9E-BF83-05E393375517}" presName="rootComposite" presStyleCnt="0"/>
      <dgm:spPr/>
    </dgm:pt>
    <dgm:pt modelId="{25327E91-7AED-4205-97A1-D8B554D74016}" type="pres">
      <dgm:prSet presAssocID="{E3FEB603-CA9D-4A9E-BF83-05E393375517}" presName="rootText" presStyleLbl="node3" presStyleIdx="0" presStyleCnt="1">
        <dgm:presLayoutVars>
          <dgm:chPref val="3"/>
        </dgm:presLayoutVars>
      </dgm:prSet>
      <dgm:spPr/>
    </dgm:pt>
    <dgm:pt modelId="{47819654-C76C-42A0-B5C2-3DEAE8065338}" type="pres">
      <dgm:prSet presAssocID="{E3FEB603-CA9D-4A9E-BF83-05E393375517}" presName="rootConnector" presStyleLbl="node3" presStyleIdx="0" presStyleCnt="1"/>
      <dgm:spPr/>
    </dgm:pt>
    <dgm:pt modelId="{48DC0301-44CE-48B6-B1E1-4A0F677F37C1}" type="pres">
      <dgm:prSet presAssocID="{E3FEB603-CA9D-4A9E-BF83-05E393375517}" presName="hierChild4" presStyleCnt="0"/>
      <dgm:spPr/>
    </dgm:pt>
    <dgm:pt modelId="{08419E3B-85F9-4CC7-A836-8825396A1819}" type="pres">
      <dgm:prSet presAssocID="{E3FEB603-CA9D-4A9E-BF83-05E393375517}" presName="hierChild5" presStyleCnt="0"/>
      <dgm:spPr/>
    </dgm:pt>
    <dgm:pt modelId="{3595B39B-9C16-4EB5-A599-FFF8BC74FBFA}" type="pres">
      <dgm:prSet presAssocID="{3358813E-5726-4DC8-9DB3-1DA0C702919E}" presName="hierChild5" presStyleCnt="0"/>
      <dgm:spPr/>
    </dgm:pt>
    <dgm:pt modelId="{5E0D2BD0-CFAC-4396-86AC-CA0F450B86C7}" type="pres">
      <dgm:prSet presAssocID="{F1B2A54B-4C75-443C-A166-DA96A7D7D9B5}" presName="Name37" presStyleLbl="parChTrans1D2" presStyleIdx="1" presStyleCnt="4"/>
      <dgm:spPr/>
    </dgm:pt>
    <dgm:pt modelId="{FC001ECE-395C-4B7B-8C74-B37F6CA14190}" type="pres">
      <dgm:prSet presAssocID="{FE11E237-CA15-4660-976F-BBE23912179B}" presName="hierRoot2" presStyleCnt="0">
        <dgm:presLayoutVars>
          <dgm:hierBranch val="init"/>
        </dgm:presLayoutVars>
      </dgm:prSet>
      <dgm:spPr/>
    </dgm:pt>
    <dgm:pt modelId="{66E6F2B8-4781-4992-89BC-7289C2B4D852}" type="pres">
      <dgm:prSet presAssocID="{FE11E237-CA15-4660-976F-BBE23912179B}" presName="rootComposite" presStyleCnt="0"/>
      <dgm:spPr/>
    </dgm:pt>
    <dgm:pt modelId="{43F0DDEB-BEA6-4E09-B55E-D380480A562B}" type="pres">
      <dgm:prSet presAssocID="{FE11E237-CA15-4660-976F-BBE23912179B}" presName="rootText" presStyleLbl="node2" presStyleIdx="1" presStyleCnt="4">
        <dgm:presLayoutVars>
          <dgm:chPref val="3"/>
        </dgm:presLayoutVars>
      </dgm:prSet>
      <dgm:spPr/>
    </dgm:pt>
    <dgm:pt modelId="{3B545A1C-89FA-49D4-A3EC-25BB5B0FC170}" type="pres">
      <dgm:prSet presAssocID="{FE11E237-CA15-4660-976F-BBE23912179B}" presName="rootConnector" presStyleLbl="node2" presStyleIdx="1" presStyleCnt="4"/>
      <dgm:spPr/>
    </dgm:pt>
    <dgm:pt modelId="{3C23301A-F04A-47B6-8B19-FFB88499CEE9}" type="pres">
      <dgm:prSet presAssocID="{FE11E237-CA15-4660-976F-BBE23912179B}" presName="hierChild4" presStyleCnt="0"/>
      <dgm:spPr/>
    </dgm:pt>
    <dgm:pt modelId="{95E0D6A3-F485-477E-8CAA-75C38D5AABC8}" type="pres">
      <dgm:prSet presAssocID="{FE11E237-CA15-4660-976F-BBE23912179B}" presName="hierChild5" presStyleCnt="0"/>
      <dgm:spPr/>
    </dgm:pt>
    <dgm:pt modelId="{E5B5E1E1-0A10-435F-A5C5-BF6877EB0B27}" type="pres">
      <dgm:prSet presAssocID="{E0810A5C-6B19-42D3-AC8C-7D4F53C614E4}" presName="Name37" presStyleLbl="parChTrans1D2" presStyleIdx="2" presStyleCnt="4"/>
      <dgm:spPr/>
    </dgm:pt>
    <dgm:pt modelId="{5308642B-82DE-47AE-AB40-A89A86125DE6}" type="pres">
      <dgm:prSet presAssocID="{0F57742E-BB2B-49CA-8E2C-3C9C1B0D123C}" presName="hierRoot2" presStyleCnt="0">
        <dgm:presLayoutVars>
          <dgm:hierBranch val="init"/>
        </dgm:presLayoutVars>
      </dgm:prSet>
      <dgm:spPr/>
    </dgm:pt>
    <dgm:pt modelId="{B5F6776A-894E-46F6-BA14-3D1727B63A2C}" type="pres">
      <dgm:prSet presAssocID="{0F57742E-BB2B-49CA-8E2C-3C9C1B0D123C}" presName="rootComposite" presStyleCnt="0"/>
      <dgm:spPr/>
    </dgm:pt>
    <dgm:pt modelId="{FF565875-2C7A-4B8F-ADBF-CA6B9491481E}" type="pres">
      <dgm:prSet presAssocID="{0F57742E-BB2B-49CA-8E2C-3C9C1B0D123C}" presName="rootText" presStyleLbl="node2" presStyleIdx="2" presStyleCnt="4">
        <dgm:presLayoutVars>
          <dgm:chPref val="3"/>
        </dgm:presLayoutVars>
      </dgm:prSet>
      <dgm:spPr/>
    </dgm:pt>
    <dgm:pt modelId="{F0038349-B2A3-496D-9018-89AB03D40A41}" type="pres">
      <dgm:prSet presAssocID="{0F57742E-BB2B-49CA-8E2C-3C9C1B0D123C}" presName="rootConnector" presStyleLbl="node2" presStyleIdx="2" presStyleCnt="4"/>
      <dgm:spPr/>
    </dgm:pt>
    <dgm:pt modelId="{52645086-D0D7-4A63-9DF9-D67419728B39}" type="pres">
      <dgm:prSet presAssocID="{0F57742E-BB2B-49CA-8E2C-3C9C1B0D123C}" presName="hierChild4" presStyleCnt="0"/>
      <dgm:spPr/>
    </dgm:pt>
    <dgm:pt modelId="{FC83903F-AC8E-4BB9-9DB3-E4B0CC882BFB}" type="pres">
      <dgm:prSet presAssocID="{0F57742E-BB2B-49CA-8E2C-3C9C1B0D123C}" presName="hierChild5" presStyleCnt="0"/>
      <dgm:spPr/>
    </dgm:pt>
    <dgm:pt modelId="{E34A5601-38EC-4800-A657-DEF8F1DDEEF7}" type="pres">
      <dgm:prSet presAssocID="{5F0B148B-4BCF-4482-B864-3E256FB9B346}" presName="Name37" presStyleLbl="parChTrans1D2" presStyleIdx="3" presStyleCnt="4"/>
      <dgm:spPr/>
    </dgm:pt>
    <dgm:pt modelId="{D6EAAA58-721F-439A-8977-7E6B9BA9594E}" type="pres">
      <dgm:prSet presAssocID="{8FE8D156-F672-4F2E-81DB-593156CB4264}" presName="hierRoot2" presStyleCnt="0">
        <dgm:presLayoutVars>
          <dgm:hierBranch val="init"/>
        </dgm:presLayoutVars>
      </dgm:prSet>
      <dgm:spPr/>
    </dgm:pt>
    <dgm:pt modelId="{9AA84808-8AB8-4CE2-A61F-56779D5A0E13}" type="pres">
      <dgm:prSet presAssocID="{8FE8D156-F672-4F2E-81DB-593156CB4264}" presName="rootComposite" presStyleCnt="0"/>
      <dgm:spPr/>
    </dgm:pt>
    <dgm:pt modelId="{46EBC53A-7DDC-4492-AF1F-483EB8A4A1EF}" type="pres">
      <dgm:prSet presAssocID="{8FE8D156-F672-4F2E-81DB-593156CB4264}" presName="rootText" presStyleLbl="node2" presStyleIdx="3" presStyleCnt="4">
        <dgm:presLayoutVars>
          <dgm:chPref val="3"/>
        </dgm:presLayoutVars>
      </dgm:prSet>
      <dgm:spPr/>
    </dgm:pt>
    <dgm:pt modelId="{9559C2A4-BD4B-4B8F-8A03-F05297E9C01C}" type="pres">
      <dgm:prSet presAssocID="{8FE8D156-F672-4F2E-81DB-593156CB4264}" presName="rootConnector" presStyleLbl="node2" presStyleIdx="3" presStyleCnt="4"/>
      <dgm:spPr/>
    </dgm:pt>
    <dgm:pt modelId="{C2E9484A-5334-43DF-A17A-EBF8771A5E85}" type="pres">
      <dgm:prSet presAssocID="{8FE8D156-F672-4F2E-81DB-593156CB4264}" presName="hierChild4" presStyleCnt="0"/>
      <dgm:spPr/>
    </dgm:pt>
    <dgm:pt modelId="{330BB4E1-FB99-48EA-86EF-58494206E529}" type="pres">
      <dgm:prSet presAssocID="{8FE8D156-F672-4F2E-81DB-593156CB4264}" presName="hierChild5" presStyleCnt="0"/>
      <dgm:spPr/>
    </dgm:pt>
    <dgm:pt modelId="{934CBB2C-22DD-4575-92D6-628ADD3A6397}" type="pres">
      <dgm:prSet presAssocID="{A43EA311-BD5F-46E7-B0A1-FC2C8DAA0A02}" presName="hierChild3" presStyleCnt="0"/>
      <dgm:spPr/>
    </dgm:pt>
  </dgm:ptLst>
  <dgm:cxnLst>
    <dgm:cxn modelId="{9E609000-9FD8-482E-9E8C-997177E5DD0E}" type="presOf" srcId="{E3FEB603-CA9D-4A9E-BF83-05E393375517}" destId="{25327E91-7AED-4205-97A1-D8B554D74016}" srcOrd="0" destOrd="0" presId="urn:microsoft.com/office/officeart/2005/8/layout/orgChart1"/>
    <dgm:cxn modelId="{5AE31613-3DC7-4DA8-A1AB-9EE7618C78F2}" srcId="{A43EA311-BD5F-46E7-B0A1-FC2C8DAA0A02}" destId="{0F57742E-BB2B-49CA-8E2C-3C9C1B0D123C}" srcOrd="2" destOrd="0" parTransId="{E0810A5C-6B19-42D3-AC8C-7D4F53C614E4}" sibTransId="{84598107-6204-4A99-AF4A-6711DDD43B45}"/>
    <dgm:cxn modelId="{3416FA19-DE7E-40A5-AC3D-A7AEC552BE37}" type="presOf" srcId="{A43EA311-BD5F-46E7-B0A1-FC2C8DAA0A02}" destId="{8B982D8E-085B-4B9D-82F4-4AE54A960992}" srcOrd="0" destOrd="0" presId="urn:microsoft.com/office/officeart/2005/8/layout/orgChart1"/>
    <dgm:cxn modelId="{1EDF4F24-C648-425D-AD43-9DD1C48A7C83}" srcId="{3358813E-5726-4DC8-9DB3-1DA0C702919E}" destId="{E3FEB603-CA9D-4A9E-BF83-05E393375517}" srcOrd="0" destOrd="0" parTransId="{27FA31F5-0C6A-4DE8-967F-4283A44E2669}" sibTransId="{7F10B867-91C6-4BB6-A954-9C9F27737E55}"/>
    <dgm:cxn modelId="{FAB15C3B-8545-4862-96C0-48542CD59A26}" type="presOf" srcId="{0F57742E-BB2B-49CA-8E2C-3C9C1B0D123C}" destId="{F0038349-B2A3-496D-9018-89AB03D40A41}" srcOrd="1" destOrd="0" presId="urn:microsoft.com/office/officeart/2005/8/layout/orgChart1"/>
    <dgm:cxn modelId="{6A0F7643-7B60-466D-B4FA-EF3AD785D00F}" type="presOf" srcId="{46A99B85-6944-45BE-8804-0EBA55715F6C}" destId="{506E6E0E-4D8E-4F72-8357-4E0D8C68F1CE}" srcOrd="0" destOrd="0" presId="urn:microsoft.com/office/officeart/2005/8/layout/orgChart1"/>
    <dgm:cxn modelId="{B76BBA43-3F74-424A-A172-3AD8528B48B7}" type="presOf" srcId="{8FE8D156-F672-4F2E-81DB-593156CB4264}" destId="{46EBC53A-7DDC-4492-AF1F-483EB8A4A1EF}" srcOrd="0" destOrd="0" presId="urn:microsoft.com/office/officeart/2005/8/layout/orgChart1"/>
    <dgm:cxn modelId="{168CE249-D2B3-46B1-B3A5-C445C9649F94}" type="presOf" srcId="{3358813E-5726-4DC8-9DB3-1DA0C702919E}" destId="{43622CCD-2A3B-4615-A0E8-F42C3F33CDA1}" srcOrd="1" destOrd="0" presId="urn:microsoft.com/office/officeart/2005/8/layout/orgChart1"/>
    <dgm:cxn modelId="{237EB26C-E407-4242-9195-350AF938D555}" type="presOf" srcId="{3358813E-5726-4DC8-9DB3-1DA0C702919E}" destId="{94F4F699-C882-44D6-AF58-9CBFA596F149}" srcOrd="0" destOrd="0" presId="urn:microsoft.com/office/officeart/2005/8/layout/orgChart1"/>
    <dgm:cxn modelId="{F4A44172-5E82-4F91-8AF0-B42B86760116}" type="presOf" srcId="{E0810A5C-6B19-42D3-AC8C-7D4F53C614E4}" destId="{E5B5E1E1-0A10-435F-A5C5-BF6877EB0B27}" srcOrd="0" destOrd="0" presId="urn:microsoft.com/office/officeart/2005/8/layout/orgChart1"/>
    <dgm:cxn modelId="{75E0C175-BE63-4F31-AA5A-624705095507}" srcId="{A43EA311-BD5F-46E7-B0A1-FC2C8DAA0A02}" destId="{3358813E-5726-4DC8-9DB3-1DA0C702919E}" srcOrd="0" destOrd="0" parTransId="{46A99B85-6944-45BE-8804-0EBA55715F6C}" sibTransId="{B3CA10FF-9628-4835-89B5-D57B8461DA27}"/>
    <dgm:cxn modelId="{2F8DFE55-9BBE-4E58-90C2-68668FBEAC0A}" type="presOf" srcId="{0F57742E-BB2B-49CA-8E2C-3C9C1B0D123C}" destId="{FF565875-2C7A-4B8F-ADBF-CA6B9491481E}" srcOrd="0" destOrd="0" presId="urn:microsoft.com/office/officeart/2005/8/layout/orgChart1"/>
    <dgm:cxn modelId="{DA90035A-17AA-47F6-B126-ED27F44B9058}" type="presOf" srcId="{28D93EA4-AF51-4675-90EB-C154A05293FF}" destId="{C9F61BAB-388D-452A-A2DF-C407F5C14004}" srcOrd="0" destOrd="0" presId="urn:microsoft.com/office/officeart/2005/8/layout/orgChart1"/>
    <dgm:cxn modelId="{1EEA3F7C-4A23-47F4-9E4F-86DED46D8658}" type="presOf" srcId="{8FE8D156-F672-4F2E-81DB-593156CB4264}" destId="{9559C2A4-BD4B-4B8F-8A03-F05297E9C01C}" srcOrd="1" destOrd="0" presId="urn:microsoft.com/office/officeart/2005/8/layout/orgChart1"/>
    <dgm:cxn modelId="{BE69FE8E-AB19-48B4-9F23-C5D7EE8220A4}" type="presOf" srcId="{5F0B148B-4BCF-4482-B864-3E256FB9B346}" destId="{E34A5601-38EC-4800-A657-DEF8F1DDEEF7}" srcOrd="0" destOrd="0" presId="urn:microsoft.com/office/officeart/2005/8/layout/orgChart1"/>
    <dgm:cxn modelId="{C0B8B190-E0CB-41CD-95DD-93BBDB088B6B}" srcId="{A43EA311-BD5F-46E7-B0A1-FC2C8DAA0A02}" destId="{8FE8D156-F672-4F2E-81DB-593156CB4264}" srcOrd="3" destOrd="0" parTransId="{5F0B148B-4BCF-4482-B864-3E256FB9B346}" sibTransId="{CEBDA256-6DD7-4F37-8996-2D717537DBC1}"/>
    <dgm:cxn modelId="{595CC1BF-B93C-4274-975B-18510CB54DF3}" srcId="{28D93EA4-AF51-4675-90EB-C154A05293FF}" destId="{A43EA311-BD5F-46E7-B0A1-FC2C8DAA0A02}" srcOrd="0" destOrd="0" parTransId="{02173681-89F1-43F1-B670-500A4507A809}" sibTransId="{B51967D0-4248-44A6-B9B3-AAFDFBD2EE03}"/>
    <dgm:cxn modelId="{453E3CCB-2C36-4E9D-B128-A77C2DA63898}" srcId="{A43EA311-BD5F-46E7-B0A1-FC2C8DAA0A02}" destId="{FE11E237-CA15-4660-976F-BBE23912179B}" srcOrd="1" destOrd="0" parTransId="{F1B2A54B-4C75-443C-A166-DA96A7D7D9B5}" sibTransId="{C81693B6-D038-405E-B211-E7EC43F69471}"/>
    <dgm:cxn modelId="{50DDC7D2-AAAF-4A18-B0B7-CC42C7989506}" type="presOf" srcId="{F1B2A54B-4C75-443C-A166-DA96A7D7D9B5}" destId="{5E0D2BD0-CFAC-4396-86AC-CA0F450B86C7}" srcOrd="0" destOrd="0" presId="urn:microsoft.com/office/officeart/2005/8/layout/orgChart1"/>
    <dgm:cxn modelId="{798FECD4-60AA-4C1E-A9AF-EF1511FD4F7E}" type="presOf" srcId="{27FA31F5-0C6A-4DE8-967F-4283A44E2669}" destId="{4B211CC9-68AD-49E1-80C4-EDD8FA0F153A}" srcOrd="0" destOrd="0" presId="urn:microsoft.com/office/officeart/2005/8/layout/orgChart1"/>
    <dgm:cxn modelId="{8701D2D6-D722-4958-A5FE-DF9804523AE3}" type="presOf" srcId="{E3FEB603-CA9D-4A9E-BF83-05E393375517}" destId="{47819654-C76C-42A0-B5C2-3DEAE8065338}" srcOrd="1" destOrd="0" presId="urn:microsoft.com/office/officeart/2005/8/layout/orgChart1"/>
    <dgm:cxn modelId="{A8939AD8-8E25-404D-8D72-4E3F3E58E747}" type="presOf" srcId="{A43EA311-BD5F-46E7-B0A1-FC2C8DAA0A02}" destId="{D31D8F31-B192-42CA-82CA-272787999181}" srcOrd="1" destOrd="0" presId="urn:microsoft.com/office/officeart/2005/8/layout/orgChart1"/>
    <dgm:cxn modelId="{822B2BE0-B338-4EDC-B1CB-3CCDBD14A0B6}" type="presOf" srcId="{FE11E237-CA15-4660-976F-BBE23912179B}" destId="{3B545A1C-89FA-49D4-A3EC-25BB5B0FC170}" srcOrd="1" destOrd="0" presId="urn:microsoft.com/office/officeart/2005/8/layout/orgChart1"/>
    <dgm:cxn modelId="{4924FAFB-C0C2-4595-9417-BF4A6554361E}" type="presOf" srcId="{FE11E237-CA15-4660-976F-BBE23912179B}" destId="{43F0DDEB-BEA6-4E09-B55E-D380480A562B}" srcOrd="0" destOrd="0" presId="urn:microsoft.com/office/officeart/2005/8/layout/orgChart1"/>
    <dgm:cxn modelId="{46F33597-2689-474C-98F4-13AAD8BBBDC3}" type="presParOf" srcId="{C9F61BAB-388D-452A-A2DF-C407F5C14004}" destId="{A7D5C1CF-7ECF-43E1-A698-554646432F82}" srcOrd="0" destOrd="0" presId="urn:microsoft.com/office/officeart/2005/8/layout/orgChart1"/>
    <dgm:cxn modelId="{9787E15A-2CD6-4600-A077-4264D90EC087}" type="presParOf" srcId="{A7D5C1CF-7ECF-43E1-A698-554646432F82}" destId="{13C0A291-2D6C-4225-ABBC-CFD39C83DA46}" srcOrd="0" destOrd="0" presId="urn:microsoft.com/office/officeart/2005/8/layout/orgChart1"/>
    <dgm:cxn modelId="{619E7B9E-139D-4E90-8C38-C480E8373BE3}" type="presParOf" srcId="{13C0A291-2D6C-4225-ABBC-CFD39C83DA46}" destId="{8B982D8E-085B-4B9D-82F4-4AE54A960992}" srcOrd="0" destOrd="0" presId="urn:microsoft.com/office/officeart/2005/8/layout/orgChart1"/>
    <dgm:cxn modelId="{DFBCBDF5-32D2-4AC1-90E1-942F1EB7204F}" type="presParOf" srcId="{13C0A291-2D6C-4225-ABBC-CFD39C83DA46}" destId="{D31D8F31-B192-42CA-82CA-272787999181}" srcOrd="1" destOrd="0" presId="urn:microsoft.com/office/officeart/2005/8/layout/orgChart1"/>
    <dgm:cxn modelId="{28FDD3BA-C4EE-4620-A35B-734E47B29518}" type="presParOf" srcId="{A7D5C1CF-7ECF-43E1-A698-554646432F82}" destId="{CE8E844B-ED69-482E-AF94-9819373D520A}" srcOrd="1" destOrd="0" presId="urn:microsoft.com/office/officeart/2005/8/layout/orgChart1"/>
    <dgm:cxn modelId="{477979C1-2FAA-4BCA-8D55-111660FE9F6B}" type="presParOf" srcId="{CE8E844B-ED69-482E-AF94-9819373D520A}" destId="{506E6E0E-4D8E-4F72-8357-4E0D8C68F1CE}" srcOrd="0" destOrd="0" presId="urn:microsoft.com/office/officeart/2005/8/layout/orgChart1"/>
    <dgm:cxn modelId="{7E1FCB0E-055C-4233-9866-19AFC09D8321}" type="presParOf" srcId="{CE8E844B-ED69-482E-AF94-9819373D520A}" destId="{67C3A96D-6E48-4148-89F7-9242EA654C1A}" srcOrd="1" destOrd="0" presId="urn:microsoft.com/office/officeart/2005/8/layout/orgChart1"/>
    <dgm:cxn modelId="{6EF7CEA5-FF05-420C-8640-5F4003492C82}" type="presParOf" srcId="{67C3A96D-6E48-4148-89F7-9242EA654C1A}" destId="{A6C8769B-6A04-4AA1-9BDF-E09873BF03FE}" srcOrd="0" destOrd="0" presId="urn:microsoft.com/office/officeart/2005/8/layout/orgChart1"/>
    <dgm:cxn modelId="{D2FA1C4C-601F-4675-8BEE-A9613F49DF41}" type="presParOf" srcId="{A6C8769B-6A04-4AA1-9BDF-E09873BF03FE}" destId="{94F4F699-C882-44D6-AF58-9CBFA596F149}" srcOrd="0" destOrd="0" presId="urn:microsoft.com/office/officeart/2005/8/layout/orgChart1"/>
    <dgm:cxn modelId="{41E719F4-5888-43DB-AA7B-8D1B1FE41829}" type="presParOf" srcId="{A6C8769B-6A04-4AA1-9BDF-E09873BF03FE}" destId="{43622CCD-2A3B-4615-A0E8-F42C3F33CDA1}" srcOrd="1" destOrd="0" presId="urn:microsoft.com/office/officeart/2005/8/layout/orgChart1"/>
    <dgm:cxn modelId="{82ED6E65-ABDD-41C8-82BB-5B89635AB847}" type="presParOf" srcId="{67C3A96D-6E48-4148-89F7-9242EA654C1A}" destId="{D55602ED-5D29-4A44-A34F-51C2131CDEEB}" srcOrd="1" destOrd="0" presId="urn:microsoft.com/office/officeart/2005/8/layout/orgChart1"/>
    <dgm:cxn modelId="{DDE4AE28-35CE-43FD-BF5D-BBCE0254A8AD}" type="presParOf" srcId="{D55602ED-5D29-4A44-A34F-51C2131CDEEB}" destId="{4B211CC9-68AD-49E1-80C4-EDD8FA0F153A}" srcOrd="0" destOrd="0" presId="urn:microsoft.com/office/officeart/2005/8/layout/orgChart1"/>
    <dgm:cxn modelId="{0A23A636-6382-4395-876D-C3F0D6AE94B7}" type="presParOf" srcId="{D55602ED-5D29-4A44-A34F-51C2131CDEEB}" destId="{AA80AA03-68A2-4DD9-81D6-F250019F60A6}" srcOrd="1" destOrd="0" presId="urn:microsoft.com/office/officeart/2005/8/layout/orgChart1"/>
    <dgm:cxn modelId="{19C344E1-72D7-4B5A-B2F5-22A60FF79F6A}" type="presParOf" srcId="{AA80AA03-68A2-4DD9-81D6-F250019F60A6}" destId="{6E669B73-53D0-43CF-953F-385DA4D18505}" srcOrd="0" destOrd="0" presId="urn:microsoft.com/office/officeart/2005/8/layout/orgChart1"/>
    <dgm:cxn modelId="{2C8D4103-E76F-4C3C-BD6A-87F1F7B31069}" type="presParOf" srcId="{6E669B73-53D0-43CF-953F-385DA4D18505}" destId="{25327E91-7AED-4205-97A1-D8B554D74016}" srcOrd="0" destOrd="0" presId="urn:microsoft.com/office/officeart/2005/8/layout/orgChart1"/>
    <dgm:cxn modelId="{C78402F4-D437-40C6-B612-BFF085D2C632}" type="presParOf" srcId="{6E669B73-53D0-43CF-953F-385DA4D18505}" destId="{47819654-C76C-42A0-B5C2-3DEAE8065338}" srcOrd="1" destOrd="0" presId="urn:microsoft.com/office/officeart/2005/8/layout/orgChart1"/>
    <dgm:cxn modelId="{333D37AE-5321-4EEB-9649-4D1DBC758B3D}" type="presParOf" srcId="{AA80AA03-68A2-4DD9-81D6-F250019F60A6}" destId="{48DC0301-44CE-48B6-B1E1-4A0F677F37C1}" srcOrd="1" destOrd="0" presId="urn:microsoft.com/office/officeart/2005/8/layout/orgChart1"/>
    <dgm:cxn modelId="{9AB387C5-A266-4579-A85C-EB7D5A68625F}" type="presParOf" srcId="{AA80AA03-68A2-4DD9-81D6-F250019F60A6}" destId="{08419E3B-85F9-4CC7-A836-8825396A1819}" srcOrd="2" destOrd="0" presId="urn:microsoft.com/office/officeart/2005/8/layout/orgChart1"/>
    <dgm:cxn modelId="{0F12F816-C993-405C-99A9-F377EBA34174}" type="presParOf" srcId="{67C3A96D-6E48-4148-89F7-9242EA654C1A}" destId="{3595B39B-9C16-4EB5-A599-FFF8BC74FBFA}" srcOrd="2" destOrd="0" presId="urn:microsoft.com/office/officeart/2005/8/layout/orgChart1"/>
    <dgm:cxn modelId="{FEDF8668-C764-40E4-BF2E-59305B51989E}" type="presParOf" srcId="{CE8E844B-ED69-482E-AF94-9819373D520A}" destId="{5E0D2BD0-CFAC-4396-86AC-CA0F450B86C7}" srcOrd="2" destOrd="0" presId="urn:microsoft.com/office/officeart/2005/8/layout/orgChart1"/>
    <dgm:cxn modelId="{EBD921C7-6673-4EA1-B0AA-5BCAE0B9E1DA}" type="presParOf" srcId="{CE8E844B-ED69-482E-AF94-9819373D520A}" destId="{FC001ECE-395C-4B7B-8C74-B37F6CA14190}" srcOrd="3" destOrd="0" presId="urn:microsoft.com/office/officeart/2005/8/layout/orgChart1"/>
    <dgm:cxn modelId="{B6A53B74-A0B9-419C-9F84-04AF5CFC5A52}" type="presParOf" srcId="{FC001ECE-395C-4B7B-8C74-B37F6CA14190}" destId="{66E6F2B8-4781-4992-89BC-7289C2B4D852}" srcOrd="0" destOrd="0" presId="urn:microsoft.com/office/officeart/2005/8/layout/orgChart1"/>
    <dgm:cxn modelId="{A12A6BD6-30EC-429D-A1DE-4E2013412B4E}" type="presParOf" srcId="{66E6F2B8-4781-4992-89BC-7289C2B4D852}" destId="{43F0DDEB-BEA6-4E09-B55E-D380480A562B}" srcOrd="0" destOrd="0" presId="urn:microsoft.com/office/officeart/2005/8/layout/orgChart1"/>
    <dgm:cxn modelId="{B2DC3AB2-A4DE-41D5-9897-DC1F0AEB2ABF}" type="presParOf" srcId="{66E6F2B8-4781-4992-89BC-7289C2B4D852}" destId="{3B545A1C-89FA-49D4-A3EC-25BB5B0FC170}" srcOrd="1" destOrd="0" presId="urn:microsoft.com/office/officeart/2005/8/layout/orgChart1"/>
    <dgm:cxn modelId="{A6E69F0F-6255-4C1C-919D-D6E88BF18A65}" type="presParOf" srcId="{FC001ECE-395C-4B7B-8C74-B37F6CA14190}" destId="{3C23301A-F04A-47B6-8B19-FFB88499CEE9}" srcOrd="1" destOrd="0" presId="urn:microsoft.com/office/officeart/2005/8/layout/orgChart1"/>
    <dgm:cxn modelId="{28DA3DE3-6AC0-42C2-8292-A1936CAB1D6E}" type="presParOf" srcId="{FC001ECE-395C-4B7B-8C74-B37F6CA14190}" destId="{95E0D6A3-F485-477E-8CAA-75C38D5AABC8}" srcOrd="2" destOrd="0" presId="urn:microsoft.com/office/officeart/2005/8/layout/orgChart1"/>
    <dgm:cxn modelId="{66FBF871-79EF-4410-A7BA-ED6092B2D8EE}" type="presParOf" srcId="{CE8E844B-ED69-482E-AF94-9819373D520A}" destId="{E5B5E1E1-0A10-435F-A5C5-BF6877EB0B27}" srcOrd="4" destOrd="0" presId="urn:microsoft.com/office/officeart/2005/8/layout/orgChart1"/>
    <dgm:cxn modelId="{9BF4AD26-4550-400F-A1E5-0BC276FAD980}" type="presParOf" srcId="{CE8E844B-ED69-482E-AF94-9819373D520A}" destId="{5308642B-82DE-47AE-AB40-A89A86125DE6}" srcOrd="5" destOrd="0" presId="urn:microsoft.com/office/officeart/2005/8/layout/orgChart1"/>
    <dgm:cxn modelId="{BF86D92E-764D-4572-B6F5-4F4E17F87BFC}" type="presParOf" srcId="{5308642B-82DE-47AE-AB40-A89A86125DE6}" destId="{B5F6776A-894E-46F6-BA14-3D1727B63A2C}" srcOrd="0" destOrd="0" presId="urn:microsoft.com/office/officeart/2005/8/layout/orgChart1"/>
    <dgm:cxn modelId="{EE3E7D3A-3D23-4610-AAB1-8AAEAADBCCAD}" type="presParOf" srcId="{B5F6776A-894E-46F6-BA14-3D1727B63A2C}" destId="{FF565875-2C7A-4B8F-ADBF-CA6B9491481E}" srcOrd="0" destOrd="0" presId="urn:microsoft.com/office/officeart/2005/8/layout/orgChart1"/>
    <dgm:cxn modelId="{08EDD380-CE1A-43C9-9CBE-0F93CEF07017}" type="presParOf" srcId="{B5F6776A-894E-46F6-BA14-3D1727B63A2C}" destId="{F0038349-B2A3-496D-9018-89AB03D40A41}" srcOrd="1" destOrd="0" presId="urn:microsoft.com/office/officeart/2005/8/layout/orgChart1"/>
    <dgm:cxn modelId="{C05974D2-D089-4B56-8B96-3F7E68C3E82A}" type="presParOf" srcId="{5308642B-82DE-47AE-AB40-A89A86125DE6}" destId="{52645086-D0D7-4A63-9DF9-D67419728B39}" srcOrd="1" destOrd="0" presId="urn:microsoft.com/office/officeart/2005/8/layout/orgChart1"/>
    <dgm:cxn modelId="{3E45A756-681B-4B92-A00F-84481C01CDFF}" type="presParOf" srcId="{5308642B-82DE-47AE-AB40-A89A86125DE6}" destId="{FC83903F-AC8E-4BB9-9DB3-E4B0CC882BFB}" srcOrd="2" destOrd="0" presId="urn:microsoft.com/office/officeart/2005/8/layout/orgChart1"/>
    <dgm:cxn modelId="{F325F6BF-04A4-4869-AEBB-547BAE165FF6}" type="presParOf" srcId="{CE8E844B-ED69-482E-AF94-9819373D520A}" destId="{E34A5601-38EC-4800-A657-DEF8F1DDEEF7}" srcOrd="6" destOrd="0" presId="urn:microsoft.com/office/officeart/2005/8/layout/orgChart1"/>
    <dgm:cxn modelId="{FFEC6E05-75A8-4B26-877E-927B9095C424}" type="presParOf" srcId="{CE8E844B-ED69-482E-AF94-9819373D520A}" destId="{D6EAAA58-721F-439A-8977-7E6B9BA9594E}" srcOrd="7" destOrd="0" presId="urn:microsoft.com/office/officeart/2005/8/layout/orgChart1"/>
    <dgm:cxn modelId="{5A8A3896-800A-4666-8FF2-10204175BC32}" type="presParOf" srcId="{D6EAAA58-721F-439A-8977-7E6B9BA9594E}" destId="{9AA84808-8AB8-4CE2-A61F-56779D5A0E13}" srcOrd="0" destOrd="0" presId="urn:microsoft.com/office/officeart/2005/8/layout/orgChart1"/>
    <dgm:cxn modelId="{5A6872D8-972D-4BAE-B41D-8BFC4B64EC11}" type="presParOf" srcId="{9AA84808-8AB8-4CE2-A61F-56779D5A0E13}" destId="{46EBC53A-7DDC-4492-AF1F-483EB8A4A1EF}" srcOrd="0" destOrd="0" presId="urn:microsoft.com/office/officeart/2005/8/layout/orgChart1"/>
    <dgm:cxn modelId="{CEB5C6BD-BDC9-4737-ABF7-85593D722A96}" type="presParOf" srcId="{9AA84808-8AB8-4CE2-A61F-56779D5A0E13}" destId="{9559C2A4-BD4B-4B8F-8A03-F05297E9C01C}" srcOrd="1" destOrd="0" presId="urn:microsoft.com/office/officeart/2005/8/layout/orgChart1"/>
    <dgm:cxn modelId="{488A0F14-4126-48CB-A5CE-9C97762C54E1}" type="presParOf" srcId="{D6EAAA58-721F-439A-8977-7E6B9BA9594E}" destId="{C2E9484A-5334-43DF-A17A-EBF8771A5E85}" srcOrd="1" destOrd="0" presId="urn:microsoft.com/office/officeart/2005/8/layout/orgChart1"/>
    <dgm:cxn modelId="{0A24C3A1-864D-4846-8566-4AC2891699CF}" type="presParOf" srcId="{D6EAAA58-721F-439A-8977-7E6B9BA9594E}" destId="{330BB4E1-FB99-48EA-86EF-58494206E529}" srcOrd="2" destOrd="0" presId="urn:microsoft.com/office/officeart/2005/8/layout/orgChart1"/>
    <dgm:cxn modelId="{FA66C91B-1D60-410C-9788-CD2A83C5EE49}" type="presParOf" srcId="{A7D5C1CF-7ECF-43E1-A698-554646432F82}" destId="{934CBB2C-22DD-4575-92D6-628ADD3A63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B58A3-2F26-49B8-AF5E-7F3C83BCA66F}">
      <dsp:nvSpPr>
        <dsp:cNvPr id="0" name=""/>
        <dsp:cNvSpPr/>
      </dsp:nvSpPr>
      <dsp:spPr>
        <a:xfrm>
          <a:off x="116585" y="737775"/>
          <a:ext cx="2875788" cy="28757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Politicians</a:t>
          </a:r>
        </a:p>
      </dsp:txBody>
      <dsp:txXfrm>
        <a:off x="518159" y="1076892"/>
        <a:ext cx="1658112" cy="2197553"/>
      </dsp:txXfrm>
    </dsp:sp>
    <dsp:sp modelId="{09F39888-922F-481E-8D8C-A3A120F4E2B9}">
      <dsp:nvSpPr>
        <dsp:cNvPr id="0" name=""/>
        <dsp:cNvSpPr/>
      </dsp:nvSpPr>
      <dsp:spPr>
        <a:xfrm>
          <a:off x="2189225" y="737775"/>
          <a:ext cx="2875788" cy="287578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Lawyers</a:t>
          </a:r>
        </a:p>
      </dsp:txBody>
      <dsp:txXfrm>
        <a:off x="3005327" y="1076892"/>
        <a:ext cx="1658112" cy="2197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A5601-38EC-4800-A657-DEF8F1DDEEF7}">
      <dsp:nvSpPr>
        <dsp:cNvPr id="0" name=""/>
        <dsp:cNvSpPr/>
      </dsp:nvSpPr>
      <dsp:spPr>
        <a:xfrm>
          <a:off x="2590800" y="1661398"/>
          <a:ext cx="2029130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2029130" y="117387"/>
              </a:lnTo>
              <a:lnTo>
                <a:pt x="2029130" y="234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5E1E1-0A10-435F-A5C5-BF6877EB0B27}">
      <dsp:nvSpPr>
        <dsp:cNvPr id="0" name=""/>
        <dsp:cNvSpPr/>
      </dsp:nvSpPr>
      <dsp:spPr>
        <a:xfrm>
          <a:off x="2590800" y="1661398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87"/>
              </a:lnTo>
              <a:lnTo>
                <a:pt x="676376" y="117387"/>
              </a:lnTo>
              <a:lnTo>
                <a:pt x="676376" y="234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2BD0-CFAC-4396-86AC-CA0F450B86C7}">
      <dsp:nvSpPr>
        <dsp:cNvPr id="0" name=""/>
        <dsp:cNvSpPr/>
      </dsp:nvSpPr>
      <dsp:spPr>
        <a:xfrm>
          <a:off x="1914423" y="1661398"/>
          <a:ext cx="676376" cy="234775"/>
        </a:xfrm>
        <a:custGeom>
          <a:avLst/>
          <a:gdLst/>
          <a:ahLst/>
          <a:cxnLst/>
          <a:rect l="0" t="0" r="0" b="0"/>
          <a:pathLst>
            <a:path>
              <a:moveTo>
                <a:pt x="676376" y="0"/>
              </a:moveTo>
              <a:lnTo>
                <a:pt x="676376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11CC9-68AD-49E1-80C4-EDD8FA0F153A}">
      <dsp:nvSpPr>
        <dsp:cNvPr id="0" name=""/>
        <dsp:cNvSpPr/>
      </dsp:nvSpPr>
      <dsp:spPr>
        <a:xfrm>
          <a:off x="114478" y="2455163"/>
          <a:ext cx="167696" cy="51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270"/>
              </a:lnTo>
              <a:lnTo>
                <a:pt x="167696" y="5142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E6E0E-4D8E-4F72-8357-4E0D8C68F1CE}">
      <dsp:nvSpPr>
        <dsp:cNvPr id="0" name=""/>
        <dsp:cNvSpPr/>
      </dsp:nvSpPr>
      <dsp:spPr>
        <a:xfrm>
          <a:off x="561669" y="1661398"/>
          <a:ext cx="2029130" cy="234775"/>
        </a:xfrm>
        <a:custGeom>
          <a:avLst/>
          <a:gdLst/>
          <a:ahLst/>
          <a:cxnLst/>
          <a:rect l="0" t="0" r="0" b="0"/>
          <a:pathLst>
            <a:path>
              <a:moveTo>
                <a:pt x="2029130" y="0"/>
              </a:moveTo>
              <a:lnTo>
                <a:pt x="2029130" y="117387"/>
              </a:lnTo>
              <a:lnTo>
                <a:pt x="0" y="117387"/>
              </a:lnTo>
              <a:lnTo>
                <a:pt x="0" y="2347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82D8E-085B-4B9D-82F4-4AE54A960992}">
      <dsp:nvSpPr>
        <dsp:cNvPr id="0" name=""/>
        <dsp:cNvSpPr/>
      </dsp:nvSpPr>
      <dsp:spPr>
        <a:xfrm>
          <a:off x="2031810" y="110240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Collection</a:t>
          </a:r>
        </a:p>
      </dsp:txBody>
      <dsp:txXfrm>
        <a:off x="2031810" y="1102409"/>
        <a:ext cx="1117978" cy="558989"/>
      </dsp:txXfrm>
    </dsp:sp>
    <dsp:sp modelId="{94F4F699-C882-44D6-AF58-9CBFA596F149}">
      <dsp:nvSpPr>
        <dsp:cNvPr id="0" name=""/>
        <dsp:cNvSpPr/>
      </dsp:nvSpPr>
      <dsp:spPr>
        <a:xfrm>
          <a:off x="2680" y="1896174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Set</a:t>
          </a:r>
        </a:p>
      </dsp:txBody>
      <dsp:txXfrm>
        <a:off x="2680" y="1896174"/>
        <a:ext cx="1117978" cy="558989"/>
      </dsp:txXfrm>
    </dsp:sp>
    <dsp:sp modelId="{25327E91-7AED-4205-97A1-D8B554D74016}">
      <dsp:nvSpPr>
        <dsp:cNvPr id="0" name=""/>
        <dsp:cNvSpPr/>
      </dsp:nvSpPr>
      <dsp:spPr>
        <a:xfrm>
          <a:off x="282174" y="2689939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SortedSet</a:t>
          </a:r>
          <a:endParaRPr lang="en-US" sz="2100" kern="1200" dirty="0"/>
        </a:p>
      </dsp:txBody>
      <dsp:txXfrm>
        <a:off x="282174" y="2689939"/>
        <a:ext cx="1117978" cy="558989"/>
      </dsp:txXfrm>
    </dsp:sp>
    <dsp:sp modelId="{43F0DDEB-BEA6-4E09-B55E-D380480A562B}">
      <dsp:nvSpPr>
        <dsp:cNvPr id="0" name=""/>
        <dsp:cNvSpPr/>
      </dsp:nvSpPr>
      <dsp:spPr>
        <a:xfrm>
          <a:off x="1355434" y="1896174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Queue</a:t>
          </a:r>
        </a:p>
      </dsp:txBody>
      <dsp:txXfrm>
        <a:off x="1355434" y="1896174"/>
        <a:ext cx="1117978" cy="558989"/>
      </dsp:txXfrm>
    </dsp:sp>
    <dsp:sp modelId="{FF565875-2C7A-4B8F-ADBF-CA6B9491481E}">
      <dsp:nvSpPr>
        <dsp:cNvPr id="0" name=""/>
        <dsp:cNvSpPr/>
      </dsp:nvSpPr>
      <dsp:spPr>
        <a:xfrm>
          <a:off x="2708187" y="1896174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List</a:t>
          </a:r>
        </a:p>
      </dsp:txBody>
      <dsp:txXfrm>
        <a:off x="2708187" y="1896174"/>
        <a:ext cx="1117978" cy="558989"/>
      </dsp:txXfrm>
    </dsp:sp>
    <dsp:sp modelId="{46EBC53A-7DDC-4492-AF1F-483EB8A4A1EF}">
      <dsp:nvSpPr>
        <dsp:cNvPr id="0" name=""/>
        <dsp:cNvSpPr/>
      </dsp:nvSpPr>
      <dsp:spPr>
        <a:xfrm>
          <a:off x="4060941" y="1896174"/>
          <a:ext cx="1117978" cy="558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Deque</a:t>
          </a:r>
          <a:endParaRPr lang="en-US" sz="2100" kern="1200" dirty="0"/>
        </a:p>
      </dsp:txBody>
      <dsp:txXfrm>
        <a:off x="4060941" y="1896174"/>
        <a:ext cx="1117978" cy="558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2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6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8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2D70-1622-4951-A920-1616A2BF0E47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4C7FD-C6D7-4C19-909B-C314A4911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17 Introduction to Collections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142137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Order of elements in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Notice that the </a:t>
            </a:r>
            <a:r>
              <a:rPr lang="en-US" dirty="0" err="1"/>
              <a:t>TreeSet</a:t>
            </a:r>
            <a:r>
              <a:rPr lang="en-US" dirty="0"/>
              <a:t> version of Set will print out the elements in “alphabetical” order: 0, 1, 10, 100, 11 (similar to the words a, b, </a:t>
            </a:r>
            <a:r>
              <a:rPr lang="en-US" dirty="0" err="1"/>
              <a:t>ba</a:t>
            </a:r>
            <a:r>
              <a:rPr lang="en-US" dirty="0"/>
              <a:t>, baa, bb)</a:t>
            </a:r>
          </a:p>
          <a:p>
            <a:pPr lvl="1"/>
            <a:r>
              <a:rPr lang="en-US" dirty="0"/>
              <a:t>There is only one number that starts with the digit 0, and that’s 0 itself</a:t>
            </a:r>
          </a:p>
          <a:p>
            <a:r>
              <a:rPr lang="en-US" dirty="0"/>
              <a:t>On the other hand, </a:t>
            </a:r>
            <a:r>
              <a:rPr lang="en-US" dirty="0" err="1"/>
              <a:t>HashSet</a:t>
            </a:r>
            <a:r>
              <a:rPr lang="en-US" dirty="0"/>
              <a:t> prints them out in a weird order</a:t>
            </a:r>
          </a:p>
          <a:p>
            <a:r>
              <a:rPr lang="en-US" dirty="0" err="1"/>
              <a:t>TreeSet</a:t>
            </a:r>
            <a:r>
              <a:rPr lang="en-US" dirty="0"/>
              <a:t> is a </a:t>
            </a:r>
            <a:r>
              <a:rPr lang="en-US" dirty="0" err="1"/>
              <a:t>SortedSet</a:t>
            </a:r>
            <a:r>
              <a:rPr lang="en-US" dirty="0"/>
              <a:t>, so it prints them in order</a:t>
            </a:r>
          </a:p>
          <a:p>
            <a:r>
              <a:rPr lang="en-US" dirty="0"/>
              <a:t>There is no order guaranteed by the Set interface, and different versions of </a:t>
            </a:r>
            <a:r>
              <a:rPr lang="en-US" dirty="0" err="1"/>
              <a:t>HashSet</a:t>
            </a:r>
            <a:r>
              <a:rPr lang="en-US" dirty="0"/>
              <a:t> may give the elements in a different order</a:t>
            </a:r>
          </a:p>
          <a:p>
            <a:r>
              <a:rPr lang="en-US" dirty="0"/>
              <a:t>Later on, we’ll see how </a:t>
            </a:r>
            <a:r>
              <a:rPr lang="en-US" dirty="0" err="1"/>
              <a:t>HashSet</a:t>
            </a:r>
            <a:r>
              <a:rPr lang="en-US" dirty="0"/>
              <a:t> represents and allows us to access information</a:t>
            </a:r>
          </a:p>
        </p:txBody>
      </p:sp>
    </p:spTree>
    <p:extLst>
      <p:ext uri="{BB962C8B-B14F-4D97-AF65-F5344CB8AC3E}">
        <p14:creationId xmlns:p14="http://schemas.microsoft.com/office/powerpoint/2010/main" val="371527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Data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ways to talk about collections of data</a:t>
            </a:r>
          </a:p>
          <a:p>
            <a:pPr lvl="1"/>
            <a:r>
              <a:rPr lang="en-US" dirty="0"/>
              <a:t>A collection could include zero, one, or many items</a:t>
            </a:r>
          </a:p>
          <a:p>
            <a:pPr lvl="1"/>
            <a:r>
              <a:rPr lang="en-US" dirty="0"/>
              <a:t>Collections </a:t>
            </a:r>
          </a:p>
          <a:p>
            <a:pPr lvl="1"/>
            <a:r>
              <a:rPr lang="en-US" dirty="0"/>
              <a:t>The word “collections” is carefully chosen because there are several synonyms that have different meanings from mathematical perspectives</a:t>
            </a:r>
          </a:p>
          <a:p>
            <a:r>
              <a:rPr lang="en-US" dirty="0"/>
              <a:t>We’ll present a few here and talk about Java’s approach to collections</a:t>
            </a:r>
          </a:p>
          <a:p>
            <a:pPr lvl="1"/>
            <a:r>
              <a:rPr lang="en-US" dirty="0"/>
              <a:t>Just as stack and queue are metaphors, so are these!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Mathematical sets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Sets are defined by membership: either a thing is part of a set, or it isn’t</a:t>
            </a:r>
          </a:p>
          <a:p>
            <a:r>
              <a:rPr lang="en-US" dirty="0"/>
              <a:t>Examples: The set of all lawyers. The set of all politicians. The set of all items you bought at the store.</a:t>
            </a:r>
          </a:p>
          <a:p>
            <a:r>
              <a:rPr lang="en-US" dirty="0"/>
              <a:t>You can consider the intersection of two sets, those things that are in both sets (some politicians are lawyers and some lawyers are politicians)</a:t>
            </a:r>
          </a:p>
          <a:p>
            <a:r>
              <a:rPr lang="en-US" dirty="0"/>
              <a:t>Sets don’t care about duplicates: “Did you buy an apple at the store?” vs “How many apples did you buy at the store”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0730157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336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Multisets or bags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Sets are not always appropriate because they only consider membership, not count</a:t>
            </a:r>
          </a:p>
          <a:p>
            <a:r>
              <a:rPr lang="en-US" dirty="0"/>
              <a:t>For example, you may care that you bought two apples and one loaf of bread not just “an apple is a member of the set of all things that you bought at the store”</a:t>
            </a:r>
          </a:p>
          <a:p>
            <a:r>
              <a:rPr lang="en-US" dirty="0"/>
              <a:t>But if you told someone that you bought one loaf of bread and two apples, you would be describing the </a:t>
            </a:r>
            <a:r>
              <a:rPr lang="en-US"/>
              <a:t>same stuff, </a:t>
            </a:r>
            <a:r>
              <a:rPr lang="en-US" dirty="0"/>
              <a:t>because the information isn’t ordered</a:t>
            </a:r>
          </a:p>
          <a:p>
            <a:r>
              <a:rPr lang="en-US" dirty="0"/>
              <a:t>Consider putting all the items in one big bag where they get jumbled around: you would notice what was in the bag, but not where it was (eggs on the bottom of the bag aren’t relevant for this metaphor!)</a:t>
            </a:r>
          </a:p>
        </p:txBody>
      </p:sp>
    </p:spTree>
    <p:extLst>
      <p:ext uri="{BB962C8B-B14F-4D97-AF65-F5344CB8AC3E}">
        <p14:creationId xmlns:p14="http://schemas.microsoft.com/office/powerpoint/2010/main" val="242849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information allows duplicates and also includes an order (first thing on the list, second thing on the list, etc.)</a:t>
            </a:r>
          </a:p>
          <a:p>
            <a:r>
              <a:rPr lang="en-US" dirty="0"/>
              <a:t>For example, a to-do list that says “Go to the bank” followed by “Go to the store” is different than a to-do list that says “Go to the store” followed by “Go to the bank”</a:t>
            </a:r>
          </a:p>
          <a:p>
            <a:r>
              <a:rPr lang="en-US" dirty="0"/>
              <a:t>Another example: This bulleted list read from the top down</a:t>
            </a:r>
          </a:p>
          <a:p>
            <a:r>
              <a:rPr lang="en-US" dirty="0"/>
              <a:t>Arrays implement the list metaphor very efficiently</a:t>
            </a:r>
          </a:p>
          <a:p>
            <a:r>
              <a:rPr lang="en-US" dirty="0"/>
              <a:t>Our </a:t>
            </a:r>
            <a:r>
              <a:rPr lang="en-US" dirty="0" err="1"/>
              <a:t>DoublyLinkedList</a:t>
            </a:r>
            <a:r>
              <a:rPr lang="en-US" dirty="0"/>
              <a:t> class was another implementation of this metaphor that let us efficiently add items (and maybe insert them!)</a:t>
            </a:r>
          </a:p>
        </p:txBody>
      </p:sp>
    </p:spTree>
    <p:extLst>
      <p:ext uri="{BB962C8B-B14F-4D97-AF65-F5344CB8AC3E}">
        <p14:creationId xmlns:p14="http://schemas.microsoft.com/office/powerpoint/2010/main" val="366863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Doubly-ended queues (deques)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might generalize the concept of a queue and a stack by considering the ability to add and remove at either end (but nothing in the middle)</a:t>
            </a:r>
          </a:p>
          <a:p>
            <a:r>
              <a:rPr lang="en-US" dirty="0"/>
              <a:t>A data structure supporting this access is known as a doubly ended queue, or deque (pronounced “deck” like a deck of cards)</a:t>
            </a:r>
          </a:p>
          <a:p>
            <a:r>
              <a:rPr lang="en-US" dirty="0"/>
              <a:t>It’s easy to add and remove cards from either end but not in the middle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17300"/>
            <a:ext cx="5181600" cy="3567987"/>
          </a:xfrm>
        </p:spPr>
      </p:pic>
    </p:spTree>
    <p:extLst>
      <p:ext uri="{BB962C8B-B14F-4D97-AF65-F5344CB8AC3E}">
        <p14:creationId xmlns:p14="http://schemas.microsoft.com/office/powerpoint/2010/main" val="124853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Java Collections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Javadoc for Collection is helpful</a:t>
            </a:r>
          </a:p>
          <a:p>
            <a:r>
              <a:rPr lang="en-US" dirty="0"/>
              <a:t>The Intro to Collections documentation is also helpful</a:t>
            </a:r>
          </a:p>
          <a:p>
            <a:r>
              <a:rPr lang="en-US" dirty="0"/>
              <a:t>Collection is a Java interface which defines a set of verbs</a:t>
            </a:r>
          </a:p>
          <a:p>
            <a:r>
              <a:rPr lang="en-US" dirty="0"/>
              <a:t>Every collection lets you add something to it, remove something from it, ask for the things in it, and a few more tasks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091184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79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Working with Java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dirty="0"/>
              <a:t>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instantiate a Set of Strings in the following way: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dirty="0"/>
              <a:t>Or, in the following way: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Set&lt;String&gt;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r>
              <a:rPr lang="en-US" dirty="0"/>
              <a:t>Notice that the s variable is only declared as a Set</a:t>
            </a:r>
          </a:p>
          <a:p>
            <a:r>
              <a:rPr lang="en-US" dirty="0"/>
              <a:t>This means that Java will only let us call methods for it that are defined for any Set, not anything specific to </a:t>
            </a:r>
            <a:r>
              <a:rPr lang="en-US" dirty="0" err="1"/>
              <a:t>TreeSet</a:t>
            </a:r>
            <a:r>
              <a:rPr lang="en-US" dirty="0"/>
              <a:t> or </a:t>
            </a:r>
            <a:r>
              <a:rPr lang="en-US" dirty="0" err="1"/>
              <a:t>HashSet</a:t>
            </a:r>
            <a:endParaRPr lang="en-US" dirty="0"/>
          </a:p>
          <a:p>
            <a:r>
              <a:rPr lang="en-US" dirty="0" err="1"/>
              <a:t>TreeSet</a:t>
            </a:r>
            <a:r>
              <a:rPr lang="en-US" dirty="0"/>
              <a:t> and </a:t>
            </a:r>
            <a:r>
              <a:rPr lang="en-US" dirty="0" err="1"/>
              <a:t>HashSet</a:t>
            </a:r>
            <a:r>
              <a:rPr lang="en-US" dirty="0"/>
              <a:t> have very different implementations</a:t>
            </a:r>
          </a:p>
          <a:p>
            <a:r>
              <a:rPr lang="en-US" dirty="0"/>
              <a:t>We’ll learn more about the implementations later</a:t>
            </a:r>
          </a:p>
        </p:txBody>
      </p:sp>
    </p:spTree>
    <p:extLst>
      <p:ext uri="{BB962C8B-B14F-4D97-AF65-F5344CB8AC3E}">
        <p14:creationId xmlns:p14="http://schemas.microsoft.com/office/powerpoint/2010/main" val="97693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Adding and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some code which adds integers 0 through 100 as strings then prints the set: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&gt;= 50;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First, 100 through 50 in backward order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&lt; 50; </a:t>
            </a:r>
            <a:r>
              <a:rPr lang="nn-NO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Then, 0 through 49 in forward order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101 total items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0 is already in the set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doesn't include duplicate 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72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819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17 Introduction to Collections</vt:lpstr>
      <vt:lpstr>Data paradigms</vt:lpstr>
      <vt:lpstr>Mathematical sets</vt:lpstr>
      <vt:lpstr>Multisets or bags</vt:lpstr>
      <vt:lpstr>Lists</vt:lpstr>
      <vt:lpstr>Doubly-ended queues (deques)</vt:lpstr>
      <vt:lpstr>Java Collections</vt:lpstr>
      <vt:lpstr>Working with Java Sets</vt:lpstr>
      <vt:lpstr>Adding and printing</vt:lpstr>
      <vt:lpstr>Order of elements in a set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Collections</dc:title>
  <dc:creator>Hock, Martin</dc:creator>
  <cp:lastModifiedBy>David</cp:lastModifiedBy>
  <cp:revision>11</cp:revision>
  <dcterms:created xsi:type="dcterms:W3CDTF">2017-05-04T23:18:03Z</dcterms:created>
  <dcterms:modified xsi:type="dcterms:W3CDTF">2020-02-08T20:33:39Z</dcterms:modified>
</cp:coreProperties>
</file>