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B4EF4BA-9B3C-40CC-85D6-1C784B5ABAC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4ED961-CBEE-44BD-BB0C-4070E69DA19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C3F0527-7EAE-460C-9D47-ACA25FB616D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E4A2FE-671A-4179-8063-142A24F162B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68E061F-3BE0-4DD9-8734-C2ED8A77E5A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D03F53-D008-4161-9D8E-F313393DA4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chiark.greenend.org.uk/~sgtatham/puzzles/js/guess.html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27 Intro to Input and Interaction Part 2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Checking the guess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check the guess against the code using static methods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start by counting the number of black pegs (number of correct digits in the same position in the guess and the secret code):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countBlackPegs(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guess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Assume arrays are the same length.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Loop through the elements of the arrays and count the ones that match.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count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guess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count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count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count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write the code to get input from the user for the guessing game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Review: </a:t>
            </a:r>
            <a:r>
              <a:rPr b="0" lang="en-US" sz="4400" spc="-1" strike="noStrike" u="sng">
                <a:solidFill>
                  <a:srgbClr val="0563c1"/>
                </a:solidFill>
                <a:uFillTx/>
                <a:latin typeface="Calibri Light"/>
                <a:hlinkClick r:id="rId1"/>
              </a:rPr>
              <a:t>Guessing game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Content Placeholder 3" descr=""/>
          <p:cNvPicPr/>
          <p:nvPr/>
        </p:nvPicPr>
        <p:blipFill>
          <a:blip r:embed="rId2"/>
          <a:stretch/>
        </p:blipFill>
        <p:spPr>
          <a:xfrm>
            <a:off x="4742280" y="1825560"/>
            <a:ext cx="27075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Review: Random secret code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method will return a random code sequence of the desired length with the desired number of possible “colors” (digits in the range 1 through numColors)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createSecretCode(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numColors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= 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)(Math.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random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()*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numColors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+ 1;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to do next?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random code method was a good place to start because the game can’t begin until it has a secret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interaction loop feels like a good part to do next because we can’t play the game without any interaction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that, we’ll start writing the methods that count the number of black and white pegs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Getting user input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start by declaring variables for the length of the code as well as the number of unique digits (colors):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 length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 4,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differentDigits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6;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use a Scanner object to get user input as before: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Scanner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scanner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Scanner(System.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read a line into a variable: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scanner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.nextLine();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make sure that the input is the right length: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.length() ==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// Code on next slide in here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else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"Input is the wrong length! 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Checking each digit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that we know the input is the right length, we can check each digit of input to make sure it’s in the allowable range of 1 through differentDigits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loop over a string using the charAt method, but let’s save it in a char[] instead: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</a:t>
            </a:r>
            <a:r>
              <a:rPr b="0" lang="en-US" sz="2800" spc="-1" strike="noStrike">
                <a:solidFill>
                  <a:srgbClr val="7f0055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characters</a:t>
            </a:r>
            <a:r>
              <a:rPr b="0" lang="en-US" sz="2800" spc="-1" strike="noStrike">
                <a:solidFill>
                  <a:srgbClr val="7f0055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.toCharArray();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also create an array of ints which we will fill in with values that can be compared to the secret code: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</a:t>
            </a:r>
            <a:r>
              <a:rPr b="0" lang="en-US" sz="2800" spc="-1" strike="noStrike">
                <a:solidFill>
                  <a:srgbClr val="7f0055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guess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 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loop over the characters in the array with our standard for loop syntax for arrays: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characters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// Code on next slide in here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Character values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Unicode standard gives each character a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 uses the Unicode numerical designation for each character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use Windows Character Map to see the designation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Zero is U+0030 which stands for Unicode Hexadecimal Character 30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Hex is base 16 so zero is 3*16 = decimal value 48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digit characters have consecutive numerical values in order (0 through 9)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Content Placeholder 4" descr=""/>
          <p:cNvPicPr/>
          <p:nvPr/>
        </p:nvPicPr>
        <p:blipFill>
          <a:blip r:embed="rId1"/>
          <a:stretch/>
        </p:blipFill>
        <p:spPr>
          <a:xfrm>
            <a:off x="6428880" y="2010240"/>
            <a:ext cx="4667400" cy="398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Checking if a character is in range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want to see if the value is at least digit 1 and no more than differentDigits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add differentDigits to 0 to get the digit character corresponding to differentDigits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will compare the character value in the array to the two edges of our range: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characters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[i] &gt;=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'1'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&amp;&amp;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characters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[i] &lt;=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'0'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differentDigits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// In range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convert the digit into an integer so it can be compared against our secret code: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guess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= 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characters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843c0b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-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'0'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LibreOffice/6.0.7.3$Linux_X86_64 LibreOffice_project/00m0$Build-3</Application>
  <Words>658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2017-02-03T18:52:17Z</dcterms:created>
  <dc:creator>Hock, Martin</dc:creator>
  <dc:description/>
  <dc:language>en-US</dc:language>
  <cp:lastModifiedBy/>
  <dcterms:modified xsi:type="dcterms:W3CDTF">2019-10-30T11:45:53Z</dcterms:modified>
  <cp:revision>19</cp:revision>
  <dc:subject/>
  <dc:title>Intro to Strings and Input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