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" userId="bec69336-ecec-4a4a-82b4-692521230785" providerId="ADAL" clId="{FFC1CF5D-20BA-46C2-A34C-AD888AB19243}"/>
    <pc:docChg chg="custSel modSld">
      <pc:chgData name="David" userId="bec69336-ecec-4a4a-82b4-692521230785" providerId="ADAL" clId="{FFC1CF5D-20BA-46C2-A34C-AD888AB19243}" dt="2020-02-12T03:57:14.163" v="30" actId="20577"/>
      <pc:docMkLst>
        <pc:docMk/>
      </pc:docMkLst>
      <pc:sldChg chg="modSp">
        <pc:chgData name="David" userId="bec69336-ecec-4a4a-82b4-692521230785" providerId="ADAL" clId="{FFC1CF5D-20BA-46C2-A34C-AD888AB19243}" dt="2020-02-12T03:57:14.163" v="30" actId="20577"/>
        <pc:sldMkLst>
          <pc:docMk/>
          <pc:sldMk cId="1558600137" sldId="256"/>
        </pc:sldMkLst>
        <pc:spChg chg="mod">
          <ac:chgData name="David" userId="bec69336-ecec-4a4a-82b4-692521230785" providerId="ADAL" clId="{FFC1CF5D-20BA-46C2-A34C-AD888AB19243}" dt="2020-02-12T03:57:05.385" v="3" actId="20577"/>
          <ac:spMkLst>
            <pc:docMk/>
            <pc:sldMk cId="1558600137" sldId="256"/>
            <ac:spMk id="2" creationId="{00000000-0000-0000-0000-000000000000}"/>
          </ac:spMkLst>
        </pc:spChg>
        <pc:spChg chg="mod">
          <ac:chgData name="David" userId="bec69336-ecec-4a4a-82b4-692521230785" providerId="ADAL" clId="{FFC1CF5D-20BA-46C2-A34C-AD888AB19243}" dt="2020-02-12T03:57:14.163" v="30" actId="20577"/>
          <ac:spMkLst>
            <pc:docMk/>
            <pc:sldMk cId="1558600137" sldId="256"/>
            <ac:spMk id="3" creationId="{00000000-0000-0000-0000-000000000000}"/>
          </ac:spMkLst>
        </pc:spChg>
      </pc:sldChg>
    </pc:docChg>
  </pc:docChgLst>
  <pc:docChgLst>
    <pc:chgData name="Hock, Martin" userId="bdb22c2c-d978-46dd-b866-151a447d7efa" providerId="ADAL" clId="{C6C6119B-BC61-4750-BCE7-2FEA1856D70C}"/>
    <pc:docChg chg="modSld">
      <pc:chgData name="Hock, Martin" userId="bdb22c2c-d978-46dd-b866-151a447d7efa" providerId="ADAL" clId="{C6C6119B-BC61-4750-BCE7-2FEA1856D70C}" dt="2017-11-10T07:33:08.768" v="2" actId="20577"/>
      <pc:docMkLst>
        <pc:docMk/>
      </pc:docMkLst>
      <pc:sldChg chg="modSp">
        <pc:chgData name="Hock, Martin" userId="bdb22c2c-d978-46dd-b866-151a447d7efa" providerId="ADAL" clId="{C6C6119B-BC61-4750-BCE7-2FEA1856D70C}" dt="2017-11-10T07:33:08.768" v="2" actId="20577"/>
        <pc:sldMkLst>
          <pc:docMk/>
          <pc:sldMk cId="1558600137" sldId="256"/>
        </pc:sldMkLst>
        <pc:spChg chg="mod">
          <ac:chgData name="Hock, Martin" userId="bdb22c2c-d978-46dd-b866-151a447d7efa" providerId="ADAL" clId="{C6C6119B-BC61-4750-BCE7-2FEA1856D70C}" dt="2017-11-10T07:33:08.768" v="2" actId="20577"/>
          <ac:spMkLst>
            <pc:docMk/>
            <pc:sldMk cId="1558600137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AF8-0E6E-4C8C-B551-9A70D6B6091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CA26-678E-43CB-B4DF-E9722FEE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9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AF8-0E6E-4C8C-B551-9A70D6B6091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CA26-678E-43CB-B4DF-E9722FEE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3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AF8-0E6E-4C8C-B551-9A70D6B6091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CA26-678E-43CB-B4DF-E9722FEE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5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AF8-0E6E-4C8C-B551-9A70D6B6091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CA26-678E-43CB-B4DF-E9722FEE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6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AF8-0E6E-4C8C-B551-9A70D6B6091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CA26-678E-43CB-B4DF-E9722FEE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1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AF8-0E6E-4C8C-B551-9A70D6B6091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CA26-678E-43CB-B4DF-E9722FEE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7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AF8-0E6E-4C8C-B551-9A70D6B6091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CA26-678E-43CB-B4DF-E9722FEE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7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AF8-0E6E-4C8C-B551-9A70D6B6091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CA26-678E-43CB-B4DF-E9722FEE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9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AF8-0E6E-4C8C-B551-9A70D6B6091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CA26-678E-43CB-B4DF-E9722FEE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2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AF8-0E6E-4C8C-B551-9A70D6B6091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CA26-678E-43CB-B4DF-E9722FEE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4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AF8-0E6E-4C8C-B551-9A70D6B6091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CA26-678E-43CB-B4DF-E9722FEE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7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A3AF8-0E6E-4C8C-B551-9A70D6B6091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2CA26-678E-43CB-B4DF-E9722FEE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8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18 Maps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 143</a:t>
            </a:r>
          </a:p>
          <a:p>
            <a:r>
              <a:rPr lang="en-US" dirty="0"/>
              <a:t>David Anderson</a:t>
            </a:r>
          </a:p>
          <a:p>
            <a:endParaRPr lang="en-US" dirty="0"/>
          </a:p>
          <a:p>
            <a:r>
              <a:rPr lang="en-US"/>
              <a:t>Slides by Martin </a:t>
            </a:r>
            <a:r>
              <a:rPr lang="en-US" dirty="0"/>
              <a:t>Hock</a:t>
            </a:r>
          </a:p>
        </p:txBody>
      </p:sp>
    </p:spTree>
    <p:extLst>
      <p:ext uri="{BB962C8B-B14F-4D97-AF65-F5344CB8AC3E}">
        <p14:creationId xmlns:p14="http://schemas.microsoft.com/office/powerpoint/2010/main" val="155860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Map metaphor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map of the world is a set of pixels or dots on paper that represent the physical world</a:t>
            </a:r>
          </a:p>
          <a:p>
            <a:r>
              <a:rPr lang="en-US" dirty="0"/>
              <a:t>Every point on the map corresponds to a point on the physical world</a:t>
            </a:r>
          </a:p>
          <a:p>
            <a:r>
              <a:rPr lang="en-US" dirty="0"/>
              <a:t>We call this correspondence from a set A to a set B a mapping</a:t>
            </a:r>
          </a:p>
          <a:p>
            <a:r>
              <a:rPr lang="en-US" dirty="0"/>
              <a:t>A is the world map in this example and B is the real world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2186"/>
            <a:ext cx="5181600" cy="2918215"/>
          </a:xfrm>
        </p:spPr>
      </p:pic>
    </p:spTree>
    <p:extLst>
      <p:ext uri="{BB962C8B-B14F-4D97-AF65-F5344CB8AC3E}">
        <p14:creationId xmlns:p14="http://schemas.microsoft.com/office/powerpoint/2010/main" val="377600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 “map” may be both a verb indicating that something corresponds to something else, and a noun indicating a correspondence relationship expressed as an object</a:t>
            </a:r>
          </a:p>
          <a:p>
            <a:pPr lvl="1"/>
            <a:r>
              <a:rPr lang="en-US" dirty="0"/>
              <a:t>The phrase “a mapping” as a noun is often used in mathematics</a:t>
            </a:r>
          </a:p>
          <a:p>
            <a:r>
              <a:rPr lang="en-US" dirty="0"/>
              <a:t>On computers, the set we are mapping from is the key set and the set we are mapping to is the value set</a:t>
            </a:r>
          </a:p>
          <a:p>
            <a:r>
              <a:rPr lang="en-US" dirty="0"/>
              <a:t>A mathematical function f(x) is a mapping from its domain (the set of all allowable arguments) to its range, or range (the set of all things it can evaluate to)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0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Maps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use of a map is to look up entities in a database</a:t>
            </a:r>
          </a:p>
          <a:p>
            <a:r>
              <a:rPr lang="en-US" dirty="0"/>
              <a:t>For example, in </a:t>
            </a:r>
            <a:r>
              <a:rPr lang="en-US" dirty="0" err="1"/>
              <a:t>ctcLink</a:t>
            </a:r>
            <a:r>
              <a:rPr lang="en-US" dirty="0"/>
              <a:t>, each person has an ID number</a:t>
            </a:r>
          </a:p>
          <a:p>
            <a:r>
              <a:rPr lang="en-US" dirty="0"/>
              <a:t>Given an ID number, the database can easily look up a person, and every valid ID number corresponds to a person</a:t>
            </a:r>
          </a:p>
          <a:p>
            <a:r>
              <a:rPr lang="en-US" dirty="0"/>
              <a:t>The set of all ID numbers is the key set and the set of all people in the system is the value set</a:t>
            </a:r>
          </a:p>
          <a:p>
            <a:r>
              <a:rPr lang="en-US" dirty="0"/>
              <a:t>Person objects might change, e.g. demographic information may change, but the key would remain constant, which would allow the system to repeatedly refer to the same person over time</a:t>
            </a:r>
          </a:p>
        </p:txBody>
      </p:sp>
    </p:spTree>
    <p:extLst>
      <p:ext uri="{BB962C8B-B14F-4D97-AF65-F5344CB8AC3E}">
        <p14:creationId xmlns:p14="http://schemas.microsoft.com/office/powerpoint/2010/main" val="173672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Using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Javadoc for the Java Map interface</a:t>
            </a:r>
          </a:p>
          <a:p>
            <a:r>
              <a:rPr lang="en-US" dirty="0"/>
              <a:t>It is generic on both the key and value types</a:t>
            </a:r>
          </a:p>
          <a:p>
            <a:r>
              <a:rPr lang="en-US" dirty="0"/>
              <a:t>You can add a new mapping to say “this key corresponds to that value” by calling put(key, value)</a:t>
            </a:r>
          </a:p>
          <a:p>
            <a:r>
              <a:rPr lang="en-US" dirty="0"/>
              <a:t>You can retrieve a value for a key by calling get(key)</a:t>
            </a:r>
          </a:p>
          <a:p>
            <a:r>
              <a:rPr lang="en-US" dirty="0"/>
              <a:t>You can also remove key/value mappings, iterate through all key/value pairs, etc.</a:t>
            </a:r>
          </a:p>
        </p:txBody>
      </p:sp>
    </p:spTree>
    <p:extLst>
      <p:ext uri="{BB962C8B-B14F-4D97-AF65-F5344CB8AC3E}">
        <p14:creationId xmlns:p14="http://schemas.microsoft.com/office/powerpoint/2010/main" val="72856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Map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Java’s most frequently used map implementations are </a:t>
            </a:r>
            <a:r>
              <a:rPr lang="en-US" dirty="0" err="1"/>
              <a:t>HashMap</a:t>
            </a:r>
            <a:r>
              <a:rPr lang="en-US" dirty="0"/>
              <a:t> and </a:t>
            </a:r>
            <a:r>
              <a:rPr lang="en-US" dirty="0" err="1"/>
              <a:t>TreeMap</a:t>
            </a:r>
            <a:endParaRPr lang="en-US" dirty="0"/>
          </a:p>
          <a:p>
            <a:r>
              <a:rPr lang="en-US" dirty="0"/>
              <a:t>They correspond very closely to </a:t>
            </a:r>
            <a:r>
              <a:rPr lang="en-US" dirty="0" err="1"/>
              <a:t>HashSet</a:t>
            </a:r>
            <a:r>
              <a:rPr lang="en-US" dirty="0"/>
              <a:t> and </a:t>
            </a:r>
            <a:r>
              <a:rPr lang="en-US" dirty="0" err="1"/>
              <a:t>TreeSet</a:t>
            </a:r>
            <a:endParaRPr lang="en-US" dirty="0"/>
          </a:p>
          <a:p>
            <a:r>
              <a:rPr lang="en-US" dirty="0"/>
              <a:t>A map is implemented by having a set of keys, and a value hanging off of each key (like a child holding a balloon?)</a:t>
            </a:r>
          </a:p>
          <a:p>
            <a:r>
              <a:rPr lang="en-US" dirty="0"/>
              <a:t>Because sets have a way of looking up an element, once we look up a key, the set implementation can just include an auxiliary data member next to each key</a:t>
            </a:r>
          </a:p>
          <a:p>
            <a:pPr lvl="1"/>
            <a:r>
              <a:rPr lang="en-US" dirty="0"/>
              <a:t>Actually, both </a:t>
            </a:r>
            <a:r>
              <a:rPr lang="en-US" dirty="0" err="1"/>
              <a:t>HashSet</a:t>
            </a:r>
            <a:r>
              <a:rPr lang="en-US" dirty="0"/>
              <a:t> and </a:t>
            </a:r>
            <a:r>
              <a:rPr lang="en-US" dirty="0" err="1"/>
              <a:t>TreeSet</a:t>
            </a:r>
            <a:r>
              <a:rPr lang="en-US" dirty="0"/>
              <a:t> are implemented using </a:t>
            </a:r>
            <a:r>
              <a:rPr lang="en-US" dirty="0" err="1"/>
              <a:t>HashMap</a:t>
            </a:r>
            <a:r>
              <a:rPr lang="en-US" dirty="0"/>
              <a:t> and </a:t>
            </a:r>
            <a:r>
              <a:rPr lang="en-US" dirty="0" err="1"/>
              <a:t>KeyMap</a:t>
            </a:r>
            <a:r>
              <a:rPr lang="en-US" dirty="0"/>
              <a:t> with empty value sets (children holding… nothing?!)</a:t>
            </a:r>
          </a:p>
        </p:txBody>
      </p:sp>
    </p:spTree>
    <p:extLst>
      <p:ext uri="{BB962C8B-B14F-4D97-AF65-F5344CB8AC3E}">
        <p14:creationId xmlns:p14="http://schemas.microsoft.com/office/powerpoint/2010/main" val="212765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468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18 Maps</vt:lpstr>
      <vt:lpstr>Map metaphor</vt:lpstr>
      <vt:lpstr>Terminology</vt:lpstr>
      <vt:lpstr>Maps in practice</vt:lpstr>
      <vt:lpstr>Using a Map</vt:lpstr>
      <vt:lpstr>Map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</dc:title>
  <dc:creator>Hock, Martin</dc:creator>
  <cp:lastModifiedBy>David</cp:lastModifiedBy>
  <cp:revision>5</cp:revision>
  <dcterms:created xsi:type="dcterms:W3CDTF">2017-05-06T02:41:09Z</dcterms:created>
  <dcterms:modified xsi:type="dcterms:W3CDTF">2020-02-12T03:57:22Z</dcterms:modified>
</cp:coreProperties>
</file>