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wmf" ContentType="image/x-wmf"/>
  <Override PartName="/ppt/media/image1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54A2C57-8FFE-449D-9338-597D93E7220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9EA72A-E5D7-4AEA-BE29-9F93B7C2FB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1296696-73AC-46A1-B45B-E48222E7ED9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842EEC-1D14-43DF-BF0D-831AF63BBD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Finishing the Guessing Game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go over the implementation to count the white pegs for the guessing game today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method is complicated and easy to get wrong, but it may be interesting and informative anyway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Calculating the white pegs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Last time, we saw how to calculate the number of black pegs (correct digits in the correct positions)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time, we’ll write a method to calculate the number of white pegs (correct digits in the incorrect positions)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the secret code was 1 2 3 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users enters 3 3 4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should get one white peg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of the 3s in the guess could match a 3 in the secret code but they can’t both match the same secret code position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use a boolean array to keep track of the matched secret code elements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with notes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2499480" y="1825560"/>
            <a:ext cx="719280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Another example with notes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Content Placeholder 3" descr=""/>
          <p:cNvPicPr/>
          <p:nvPr/>
        </p:nvPicPr>
        <p:blipFill>
          <a:blip r:embed="rId1"/>
          <a:stretch/>
        </p:blipFill>
        <p:spPr>
          <a:xfrm>
            <a:off x="2597040" y="1865880"/>
            <a:ext cx="6997320" cy="42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Algorithm concept (tricky parts in bold)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of the digits in the guess: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First, see if there is a matching digit in the same position in the secret code. If so, that guess digit should have a black peg so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we should skip it and move on to the next guess digit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(Otherwise, it may match a code position!)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not, look at each of the digits in the secret code. A secret code position matches if: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It’s the same digit as the user code.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hasn’t been matched yet.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isn’t a black peg element (doesn’t have a matching user code element in the same place)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so, increment our white peg count, keep track of the fact that the secret code position was matched,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and don’t keep trying to match this guess digit.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Code to count the white pegs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numCorrectDigitsInWrongPosition(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Was this code digit matched?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wasCodeDigitMatched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Look at each of the guess 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</a:t>
            </a:r>
            <a:r>
              <a:rPr b="1" i="1" lang="en-US" sz="2800" spc="-1" strike="noStrike">
                <a:solidFill>
                  <a:srgbClr val="004000"/>
                </a:solidFill>
                <a:latin typeface="Consolas"/>
              </a:rPr>
              <a:t>If this guess was a perfect match, skip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Try to match guess digit against each of the code digits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If there is a match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&amp;&amp;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code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!=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guess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and it's not a perfect match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&amp;&amp; !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wasCodeDigitMatched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]) {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and it wasn't already matched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We have found a white-peg match!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wasCodeDigitMatched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Don’t match the code digit again!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</a:t>
            </a:r>
            <a:r>
              <a:rPr b="1" i="1" lang="en-US" sz="2800" spc="-1" strike="noStrike">
                <a:solidFill>
                  <a:srgbClr val="004000"/>
                </a:solidFill>
                <a:latin typeface="Consolas"/>
              </a:rPr>
              <a:t>Don't keep trying to match this guess digit!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count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Putting it together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getting the line of input from the user, checking it, and turning it into an int array, we can count the number of black and white pegs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have our program loop as long as the last guess wasn’t correct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could be accomplished with a while (true) loop that breaks if the guess is perfect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LibreOffice/6.0.7.3$Linux_X86_64 LibreOffice_project/00m0$Build-3</Application>
  <Words>600</Words>
  <Paragraphs>51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2017-02-08T20:43:56Z</dcterms:created>
  <dc:creator>Hock, Martin</dc:creator>
  <dc:description/>
  <dc:language>en-US</dc:language>
  <cp:lastModifiedBy/>
  <dcterms:modified xsi:type="dcterms:W3CDTF">2019-11-01T07:41:42Z</dcterms:modified>
  <cp:revision>16</cp:revision>
  <dc:subject/>
  <dc:title>25 Finishing the Guessing Game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