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B77291-C6EB-46FA-86F6-881DFE5CE8B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E503AF-C296-4AC5-A02B-661EE57EDD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D40EB28-EA8F-4290-A376-960BCD7A0DA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47B431-9DD5-4F1C-9BFA-0F0E2D22AC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26 Object Equality, method overloading, multiple return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Equals method implementation with null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equals(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a == b, the arrays are equal.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At this point, if a or b is null, the arrays aren't equal.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||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Now we can compare the arrays as before.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!=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!=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Contains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exercise, try to implement a method that checks to see whether an int array contains a value.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tricky, the value parameter will be named i even though we often use that variable name for a loop parameter.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any element of the array is i, the array contains i. Otherwise, it doesn’t!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you get the method to work for a null array?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contains(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Contains method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contains(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 null array doesn't contain a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null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Consider each index of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we find the value i at index j,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the array clearly contains i.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We never found i, so the array must not contain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theme of today’s lecture is object equality (whether two objects represent the same information)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implement our own method for checking if two arrays are equal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see that having multiple return statements will make it easier to implement the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also see how overloading works (two methods with the same name but different parameter types)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that arrays are equal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we have two int arrays: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{1, 2, 3},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{1, 2};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 the two arrays represent the same list of values?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above example, a has three values and b has two, so they can’t be the same.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for equality in Java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We’ve used the == operator extensively in our programs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operator checks for value equality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does the expected thing for all primitive types (boolean, int, double, and other reserved word types)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objects, it doesn’t work: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{1, 2, 3},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{1, 2, 3};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Prints false!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Checking objects and arrays for equality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most object types in Java, you can use the .equals method to check for equality: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"apple"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"apple"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Prints true!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this method was not implemented for arrays – instead, we must use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Arrays.equals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{1, 2, 3},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{1, 2, 3};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Prints false!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.println(Arrays.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equals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True!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Writing our own equals method for arrays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write our own version of Arrays.equals for int arrays: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equals(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you had two long lists of numbers and you want to know if they are identical.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one of the lists is longer than the other, they aren’t identical!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!=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you know they’re the same length, check each element in the first array against the corresponding array. If they aren’t the same, the arrays aren’t the same.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if none of them aren’t the same… they’re all the same!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Equals method implementation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equals(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the arrays are not the same length, they aren't equal.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!=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we get to this point in the code, the array lengths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must be equal so we can just loop over a.length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the elements at index i aren't equal, the arrays aren't equal.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!=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we get to this point in the code, the arrays must be equal!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 overloading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method we wrote for equality of int arrays should also work for double arrays because none of its logic is specific to ints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allows you to define multiple methods with the same name as long as they have different argument types – this is known as overloading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equals(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You can copy and paste the body of the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equals method and put it in here!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null value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null value can substitute for any object (including arrays, Strings, Scanners, 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you attempt to access a null object (e.g. looking up a length field, indexing, or calling a method), Java will generate a NullPointerException error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check to see if an object is null using 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arrays, we may consider that two arrays are equal if they are both null, so we can check for a == b first, followed by a == null || b == null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LibreOffice/6.0.7.3$Linux_X86_64 LibreOffice_project/00m0$Build-3</Application>
  <Words>1077</Words>
  <Paragraphs>94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2017-02-10T20:26:26Z</dcterms:created>
  <dc:creator>Hock, Martin</dc:creator>
  <dc:description/>
  <dc:language>en-US</dc:language>
  <cp:lastModifiedBy/>
  <dcterms:modified xsi:type="dcterms:W3CDTF">2019-11-04T16:08:12Z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