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42AF5D1-4523-490E-B0D0-C8002BA6C44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3BB279-B537-4E14-B82F-744B2489B9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085210-67BD-42D3-9FDA-2F014A33A99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4416D6-9524-4C6E-932B-444270190C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837AA6E-B42A-41A0-83F2-8D7E5FA19CF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EF855D-CAAE-4E4D-AD93-69F698FCA7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Objects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class: java.awt.Rectangle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use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 to represent rectangles: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 rect =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java.awt.Rectangle(0, 0,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It’s a mouthful to keep typing java.awt.Rectangle, so we can import the class at the start of our class:</a:t>
            </a:r>
            <a:br/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import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java.awt.Rectangle;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…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Rectangle(0, 0,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Import tells Java that we want to use an outside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Technically, you never need to import, but without importing, you have to type a lot more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We just constructed a Rectangle!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read Javadoc for the constructor to understand what the parameters mean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case of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Rectangle(int x, int y, int width, int height)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it creates a Rectangle which has the specified upper left x and y coordinates and the specified width and height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wouldn’t know that without reading the documentation; the constructor could have specified that width and height come first or that we were specifying the upper left and lower right coordinates, for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creators of Rectangle had to make an aesthetic decision about how the constructor would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The limitations of Java rectangles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java.awt.Rectangle rectangles are always aligned to the x/y axes (not rotated)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have integer coordinates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are used to represent rectangles on a screen which has integer pixels and uses the screen coordinate space (0,0 is the upper left corner of the screen, y values increase as you go down and x to the right)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can we do with a rectangle?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creators of Java implemented a number of helpful methods to let us compare rectangles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have two rectangles r1 and r2. Does r1 contain r2?</a:t>
            </a:r>
            <a:br/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(r1.contains(r2))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System.</a:t>
            </a:r>
            <a:r>
              <a:rPr b="1" i="1" lang="en-US" sz="2800" spc="-1" strike="noStrike">
                <a:solidFill>
                  <a:srgbClr val="000099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"r1 contains r2"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also see if two rectangles have the same properties: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Rectangle(0, 0,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Rectangle(0+0, 0*0, 110-10, 1000/10);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System.out.println(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// Prints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worked with objects such as Strings, arrays, and Scanners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called methods on those objects such as asking a String for its length or asking a Scanner for the next 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accessed the length field (property) of an array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also learned a little about null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Today, we’ll learn more about the differences between primitives and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also consider an object that represents a “physical thing” that you’re familiar with to help support the “object metaphor”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value is how Java represents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been working with values since the beginning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value has a corresponding 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Values are always small (fit in 64 bits)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primitive types, the information itself is the value: e.g. for an int, a value might be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object types, a reference is the value!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Primitive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Primitive values are easy to understand: they act as individual units of information that Java creates and copies around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primitive value is bigger than 64 bits (doubles and longs are this size – the rest are 32 bits or smaller)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can’t modify a primitive value (e.g. the number 3 is always the number 3), but you can modify a primitive variable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 values are 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reference is like an arrow that points to an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Objects are located at a particular address in the computer’s memory which can fit inside a 64 bit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variables can reference the same object (point to the same address)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Content Placeholder 7" descr=""/>
          <p:cNvPicPr/>
          <p:nvPr/>
        </p:nvPicPr>
        <p:blipFill>
          <a:blip r:embed="rId1"/>
          <a:stretch/>
        </p:blipFill>
        <p:spPr>
          <a:xfrm>
            <a:off x="6584040" y="2485800"/>
            <a:ext cx="4357800" cy="303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Comparison of primitive and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you modify a primitive variable, you modify the value it contains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you modify an array index, you modify the array being referenced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{3};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Copy x's reference value into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3;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Copy a's primitive value into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[0] = 4;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4;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[0]);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Prints 4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[0]);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Also prints 4 (same object as 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Prints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// Prints 3 (b held a copy of a's value)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Classes vs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describe how an object work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Think of a class like a cookie recipe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Objects are used to maintain state which could differ from one instance to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cookie you make from your recipe could be slightly different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should be designed so that each object keep track of the relevant properties that make it what it 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a cookie, it could be the size, toppings,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an object can change over time, we also keep track of its state (e.g. the cookie’s temperature as it cools)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Classes let us create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been writing classes in Java for our assignments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classes have been simple and haven’t maintained state over time except as local variables in the main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can maintain state globally (across all of Java) and on a per-object basis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shapes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Shapes are a good concrete example of what an object could be used 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object could be used to represent a rectangle in 2D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single Rectangle class is written once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lets people create Rectangle objects to represent rectangles with different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could even represent two different rectangles with the same properties if we wanted to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LibreOffice/6.0.7.3$Linux_X86_64 LibreOffice_project/00m0$Build-3</Application>
  <Words>834</Words>
  <Paragraphs>77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2017-02-14T20:57:21Z</dcterms:created>
  <dc:creator>Hock, Martin</dc:creator>
  <dc:description/>
  <dc:language>en-US</dc:language>
  <cp:lastModifiedBy/>
  <dcterms:modified xsi:type="dcterms:W3CDTF">2019-11-06T19:38:06Z</dcterms:modified>
  <cp:revision>12</cp:revision>
  <dc:subject/>
  <dc:title>Introduction to Objects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