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CFA608F-71E0-46C7-B3D3-1B62552DFA5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11/7/19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E7FC966-E993-4841-B006-287E2F69D41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D62A75D-700D-4F32-B00C-898B25DA572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11/7/19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59749E5-BAF5-42D6-8A52-5E76BD3EB47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69CC30D-707D-4411-B44D-A19A4237BE8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11/7/19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13C20EE-0265-41FF-AEAA-41E8245C6E3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29 Working with Scanner and Rectangle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CS 142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David Anderson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Slides by Martin Hock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Using Scanner to read integers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Check out the Javadoc for Scanner online (Java 7 doc is OK)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explicitly read a line as we have done using the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nextLine()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method, but you can also read a single “thing” (primitive literal)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Scanner breaks up its input using whitespace (spaces, tabs, new line)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read an int by calling the nextInt() method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the input doesn’t look like an int, Scanner will crash your program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you read two ints in a row, it doesn’t matter if they are separated with multiple spaces, new lines, etc. Scanner will break up (tokenize) the input and discard the whitespace.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say we want to read a width and a height parameter: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2a00ff"/>
                </a:solidFill>
                <a:latin typeface="Consolas"/>
              </a:rPr>
              <a:t>"Please enter a rectangle width:"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width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.nextInt();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2a00ff"/>
                </a:solidFill>
                <a:latin typeface="Consolas"/>
              </a:rPr>
              <a:t>"Please enter a rectangle height:"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height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.nextInt();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 that the user can enter both at once which will cause the second prompt to be printed weirdly. Let’s not worry about the weird prompt.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Please enter a rectangle width: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c87d"/>
                </a:solidFill>
                <a:latin typeface="Consolas"/>
              </a:rPr>
              <a:t>10 20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Please enter a rectangle height: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Creating a rectangle with input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continue what we started to create a rectangle: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2a00ff"/>
                </a:solidFill>
                <a:latin typeface="Consolas"/>
              </a:rPr>
              <a:t>"Please enter the upper left x coordinate:"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.nextInt();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2a00ff"/>
                </a:solidFill>
                <a:latin typeface="Consolas"/>
              </a:rPr>
              <a:t>"Please enter the upper left y coordinate:"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.nextInt();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Rectangle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Rectangle(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width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height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Don’t forget to import Rectangle!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Calculating the intersection of two rectangles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Suppose you have two rectangles, one with width 20, height 5, upper left (1, 2) and the other with width 22, height 7, upper left (8, 4)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Java can calculate the intersection of the two rectangles where they overlap (gray rectangle in picture)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Content Placeholder 8" descr=""/>
          <p:cNvPicPr/>
          <p:nvPr/>
        </p:nvPicPr>
        <p:blipFill>
          <a:blip r:embed="rId1"/>
          <a:stretch/>
        </p:blipFill>
        <p:spPr>
          <a:xfrm>
            <a:off x="5861520" y="2735280"/>
            <a:ext cx="5802480" cy="253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Method for rectangle input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write a simple method that uses a Scanner object to get the inputs for a rectangle by cutting and pasting the code we already wrote: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static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Rectangle inputRectangle(Scanner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2a00ff"/>
                </a:solidFill>
                <a:latin typeface="Consolas"/>
              </a:rPr>
              <a:t>"Please enter a rectangle width:"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width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.nextInt();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2a00ff"/>
                </a:solidFill>
                <a:latin typeface="Consolas"/>
              </a:rPr>
              <a:t>"Please enter a rectangle height:"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height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.nextInt();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2a00ff"/>
                </a:solidFill>
                <a:latin typeface="Consolas"/>
              </a:rPr>
              <a:t>"Please enter the upper left x coordinate:"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.nextInt();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2a00ff"/>
                </a:solidFill>
                <a:latin typeface="Consolas"/>
              </a:rPr>
              <a:t>"Please enter the upper left y coordinate:"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.nextInt();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Rectangle(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width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height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Main method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use our input method in the main method to ask the user for two rectangles and calculate the intersection: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Scanner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Scanner(System.</a:t>
            </a:r>
            <a:r>
              <a:rPr b="0" i="1" lang="en-US" sz="2800" spc="-1" strike="noStrike">
                <a:solidFill>
                  <a:srgbClr val="0000c0"/>
                </a:solidFill>
                <a:latin typeface="Consolas"/>
              </a:rPr>
              <a:t>in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Rectangle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r1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inputRectangle(</a:t>
            </a:r>
            <a:r>
              <a:rPr b="0" i="1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Rectangle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r2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inputRectangle(</a:t>
            </a:r>
            <a:r>
              <a:rPr b="0" i="1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Rectangle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r3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r1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.intersection(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r2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i="1" lang="en-US" sz="2800" spc="-1" strike="noStrike">
                <a:solidFill>
                  <a:srgbClr val="6a3e3e"/>
                </a:solidFill>
                <a:latin typeface="Consolas"/>
              </a:rPr>
              <a:t>r1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i="1" lang="en-US" sz="2800" spc="-1" strike="noStrike">
                <a:solidFill>
                  <a:srgbClr val="6a3e3e"/>
                </a:solidFill>
                <a:latin typeface="Consolas"/>
              </a:rPr>
              <a:t>r2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i="1" lang="en-US" sz="2800" spc="-1" strike="noStrike">
                <a:solidFill>
                  <a:srgbClr val="6a3e3e"/>
                </a:solidFill>
                <a:latin typeface="Consolas"/>
              </a:rPr>
              <a:t>r3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c87d"/>
                </a:solidFill>
                <a:latin typeface="Consolas"/>
              </a:rPr>
              <a:t>Input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and output for the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see that the intersection rectangle was calculated correctly (in 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blue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Please enter a rectangle width: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c87d"/>
                </a:solidFill>
                <a:latin typeface="Consolas"/>
              </a:rPr>
              <a:t>20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Please enter a rectangle height: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c87d"/>
                </a:solidFill>
                <a:latin typeface="Consolas"/>
              </a:rPr>
              <a:t>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Please enter the upper left x coordinate: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c87d"/>
                </a:solidFill>
                <a:latin typeface="Consolas"/>
              </a:rPr>
              <a:t>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Please enter the upper left y coordinate: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c87d"/>
                </a:solidFill>
                <a:latin typeface="Consolas"/>
              </a:rPr>
              <a:t>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Please enter a rectangle width: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c87d"/>
                </a:solidFill>
                <a:latin typeface="Consolas"/>
              </a:rPr>
              <a:t>22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Please enter a rectangle height: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c87d"/>
                </a:solidFill>
                <a:latin typeface="Consolas"/>
              </a:rPr>
              <a:t>7 8 4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Please enter the upper left x coordinate: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Please enter the upper left y coordinate: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java.awt.Rectangle[x=1,y=2,width=20,height=5]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java.awt.Rectangle[x=8,y=4,width=22,height=7]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java.awt.Rectangle[x=8,y=4,width=13,height=3]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Application>LibreOffice/6.0.7.3$Linux_X86_64 LibreOffice_project/00m0$Build-3</Application>
  <Words>601</Words>
  <Paragraphs>72</Paragraphs>
  <Company>Tacoma Community College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2017-02-15T19:57:08Z</dcterms:created>
  <dc:creator>Hock, Martin</dc:creator>
  <dc:description/>
  <dc:language>en-US</dc:language>
  <cp:lastModifiedBy/>
  <dcterms:modified xsi:type="dcterms:W3CDTF">2019-11-07T19:22:53Z</dcterms:modified>
  <cp:revision>14</cp:revision>
  <dc:subject/>
  <dc:title>29 Working with Scanner and Rectangle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Tacoma Community College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