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9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Anderson" userId="bec69336-ecec-4a4a-82b4-692521230785" providerId="ADAL" clId="{1A5CE5C5-DDDD-4734-BBF3-2668339016B7}"/>
    <pc:docChg chg="custSel modSld">
      <pc:chgData name="David Anderson" userId="bec69336-ecec-4a4a-82b4-692521230785" providerId="ADAL" clId="{1A5CE5C5-DDDD-4734-BBF3-2668339016B7}" dt="2020-02-24T04:52:11.070" v="26" actId="20577"/>
      <pc:docMkLst>
        <pc:docMk/>
      </pc:docMkLst>
      <pc:sldChg chg="modSp">
        <pc:chgData name="David Anderson" userId="bec69336-ecec-4a4a-82b4-692521230785" providerId="ADAL" clId="{1A5CE5C5-DDDD-4734-BBF3-2668339016B7}" dt="2020-02-24T04:52:11.070" v="26" actId="20577"/>
        <pc:sldMkLst>
          <pc:docMk/>
          <pc:sldMk cId="3556835682" sldId="256"/>
        </pc:sldMkLst>
        <pc:spChg chg="mod">
          <ac:chgData name="David Anderson" userId="bec69336-ecec-4a4a-82b4-692521230785" providerId="ADAL" clId="{1A5CE5C5-DDDD-4734-BBF3-2668339016B7}" dt="2020-02-24T04:52:11.070" v="26" actId="20577"/>
          <ac:spMkLst>
            <pc:docMk/>
            <pc:sldMk cId="3556835682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0762-F196-458C-8FCD-D5068DEB0536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CC00-5436-43B4-B38A-1A0117125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0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0762-F196-458C-8FCD-D5068DEB0536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CC00-5436-43B4-B38A-1A0117125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6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0762-F196-458C-8FCD-D5068DEB0536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CC00-5436-43B4-B38A-1A0117125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0762-F196-458C-8FCD-D5068DEB0536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CC00-5436-43B4-B38A-1A0117125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62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0762-F196-458C-8FCD-D5068DEB0536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CC00-5436-43B4-B38A-1A0117125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3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0762-F196-458C-8FCD-D5068DEB0536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CC00-5436-43B4-B38A-1A0117125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2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0762-F196-458C-8FCD-D5068DEB0536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CC00-5436-43B4-B38A-1A0117125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0762-F196-458C-8FCD-D5068DEB0536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CC00-5436-43B4-B38A-1A0117125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8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0762-F196-458C-8FCD-D5068DEB0536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CC00-5436-43B4-B38A-1A0117125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62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0762-F196-458C-8FCD-D5068DEB0536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CC00-5436-43B4-B38A-1A0117125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8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C0762-F196-458C-8FCD-D5068DEB0536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7CC00-5436-43B4-B38A-1A0117125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3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C0762-F196-458C-8FCD-D5068DEB0536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7CC00-5436-43B4-B38A-1A0117125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2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27 Intro to Sorting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CS 143</a:t>
            </a:r>
          </a:p>
          <a:p>
            <a:r>
              <a:rPr lang="en-US" dirty="0"/>
              <a:t>David Anderson</a:t>
            </a:r>
          </a:p>
          <a:p>
            <a:endParaRPr lang="en-US" dirty="0"/>
          </a:p>
          <a:p>
            <a:r>
              <a:rPr lang="en-US"/>
              <a:t>Slides by Martin </a:t>
            </a:r>
            <a:r>
              <a:rPr lang="en-US" dirty="0"/>
              <a:t>Hock</a:t>
            </a:r>
          </a:p>
        </p:txBody>
      </p:sp>
    </p:spTree>
    <p:extLst>
      <p:ext uri="{BB962C8B-B14F-4D97-AF65-F5344CB8AC3E}">
        <p14:creationId xmlns:p14="http://schemas.microsoft.com/office/powerpoint/2010/main" val="355683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Finding the smallest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We’ve written code before to find the smallest  value in an array: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{3, 10, 20, -20};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smallest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pPr marL="0" indent="0">
              <a:buNone/>
            </a:pP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&lt;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smallest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smallest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Swapping smallest value with other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We can put the smallest value where it belongs, at the start of the array</a:t>
            </a:r>
          </a:p>
          <a:p>
            <a:r>
              <a:rPr lang="en-US" dirty="0"/>
              <a:t>We can move whatever was at the start of the array to be where the smallest value was (swap the two values):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smallest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[0];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F0055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&lt;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smallest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smallest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6A3E3E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  index</a:t>
            </a:r>
            <a:r>
              <a:rPr lang="en-US" dirty="0">
                <a:solidFill>
                  <a:srgbClr val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6A3E3E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6A3E3E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[0];</a:t>
            </a:r>
          </a:p>
          <a:p>
            <a:pPr marL="0" indent="0">
              <a:buNone/>
            </a:pPr>
            <a:r>
              <a:rPr lang="en-US" dirty="0">
                <a:solidFill>
                  <a:srgbClr val="6A3E3E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[0] = </a:t>
            </a:r>
            <a:r>
              <a:rPr lang="en-US" dirty="0">
                <a:solidFill>
                  <a:srgbClr val="6A3E3E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smallest</a:t>
            </a:r>
            <a:r>
              <a:rPr lang="en-US" dirty="0">
                <a:solidFill>
                  <a:srgbClr val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4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Creating a sorting routine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9832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sort(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 for</a:t>
            </a:r>
            <a:r>
              <a:rPr lang="en-US" b="1" dirty="0">
                <a:solidFill>
                  <a:srgbClr val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6A3E3E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6A3E3E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-1; </a:t>
            </a:r>
            <a:r>
              <a:rPr lang="en-US" dirty="0" err="1">
                <a:solidFill>
                  <a:srgbClr val="6A3E3E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j</a:t>
            </a:r>
            <a:r>
              <a:rPr lang="en-US" dirty="0" err="1">
                <a:solidFill>
                  <a:srgbClr val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++</a:t>
            </a:r>
            <a:r>
              <a:rPr lang="en-US" dirty="0">
                <a:solidFill>
                  <a:srgbClr val="00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smallest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    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dirty="0">
                <a:solidFill>
                  <a:srgbClr val="6A3E3E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j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+1;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&lt;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smallest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    smallest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    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smallest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368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the inner loop compares n – 1 elements because j = 1</a:t>
            </a:r>
          </a:p>
          <a:p>
            <a:r>
              <a:rPr lang="en-US" dirty="0"/>
              <a:t>Then, n – 2 because j = 2</a:t>
            </a:r>
          </a:p>
          <a:p>
            <a:r>
              <a:rPr lang="en-US" dirty="0"/>
              <a:t>Then, n – 3…</a:t>
            </a:r>
          </a:p>
          <a:p>
            <a:r>
              <a:rPr lang="en-US" dirty="0"/>
              <a:t>If we write this as a triangle with base n – 1 and height n – 1, we do an amount of work proportional to the size of the triangle</a:t>
            </a:r>
          </a:p>
        </p:txBody>
      </p:sp>
    </p:spTree>
    <p:extLst>
      <p:ext uri="{BB962C8B-B14F-4D97-AF65-F5344CB8AC3E}">
        <p14:creationId xmlns:p14="http://schemas.microsoft.com/office/powerpoint/2010/main" val="322298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376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27 Intro to Sorting</vt:lpstr>
      <vt:lpstr>Finding the smallest value</vt:lpstr>
      <vt:lpstr>Swapping smallest value with other value</vt:lpstr>
      <vt:lpstr>Creating a sorting routine</vt:lpstr>
      <vt:lpstr>Runtime</vt:lpstr>
    </vt:vector>
  </TitlesOfParts>
  <Company>Tacoma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Sorting</dc:title>
  <dc:creator>Hock, Martin</dc:creator>
  <cp:lastModifiedBy>David Anderson</cp:lastModifiedBy>
  <cp:revision>3</cp:revision>
  <dcterms:created xsi:type="dcterms:W3CDTF">2017-05-12T00:51:02Z</dcterms:created>
  <dcterms:modified xsi:type="dcterms:W3CDTF">2020-02-24T04:52:11Z</dcterms:modified>
</cp:coreProperties>
</file>