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FFB252B-2A53-4079-935F-D7F4EF67BDCD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9ED4FBA0-596F-4A7D-B591-2854881F3B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1DBC58D5-2DF7-4DBF-B2FA-D2DA3B2A54D3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11/11/19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CF469221-297C-44A1-9F74-2E6390D5063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Creating objects </a:t>
            </a:r>
            <a:br/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(Ch. 10)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CS 142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David Anderson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Slides by Martin Hock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Constructing an 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construct instances of our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By default, the fields are initialized to 0 if primitive or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if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could either do this inside of Person, or in another class, e.g. an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InformationSystem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class would make use of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objects: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InformationSystem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void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main(String[]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args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Person();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"Bob"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Global properties of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Objects can have global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For example, we could have a global property of all people that describes the number of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objects that we’ve created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create a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field which is global across all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objects: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Creating a constructor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constructor is essentially a special kind of method which is run whenever we create an instance of an object using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new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use it to set up the object or correctly set up global properties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 have a default constructor if you don’t write one and it does nothing, leaving the fields as 0 or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(which let us construct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objects without writing a constructor)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Constructor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Here’s a constructor which will maintain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Constructors can also let us set up the fields of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Constructor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Here’s a constructor which will initialize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field name matches the parameter name, we have to use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qualify the field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Person(String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firstName;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lastName;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the default constructor no longer exists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Constructors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Constructors have access to the object being constructed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Remember, the fields are initialized to 0 or null, but the constructor can update them as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object being created can’t be accessed outside of the constructor until the constructor finishes running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constructor is a lot like a void method and it can return if needed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we create a constructor, we automatically invalidate the default constructor that does nothing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Now we’re saying “We can’t have a Person object unless we specify the first and last name at the time we create it”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can have more than one constructor and constructors can call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Constructor example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Here’s a constructor which will initialize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Because the field name matches the parameter name, we have to use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to qualify the field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static int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Person(String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i="1" lang="en-US" sz="2800" spc="-1" strike="noStrike">
                <a:solidFill>
                  <a:srgbClr val="0000c0"/>
                </a:solidFill>
                <a:latin typeface="Consolas"/>
              </a:rPr>
              <a:t>numberOfPeople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++;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the default constructor no longer exists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r>
              <a:rPr b="1" lang="en-US" sz="44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As seen in the constructor,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used to refer to the “current object”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7f0055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(&lt;</a:t>
            </a:r>
            <a:r>
              <a:rPr b="0" i="1" lang="en-US" sz="2800" spc="-1" strike="noStrike">
                <a:solidFill>
                  <a:srgbClr val="000000"/>
                </a:solidFill>
                <a:latin typeface="Consolas"/>
              </a:rPr>
              <a:t>arguments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&gt;)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is used to call a constructor from another constructor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So far, we have written static methods that don’t have any notion of a current object, so we can’t use this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Multiple constructors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Similar to overloading a method, you can define a different constructor if it has different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Here’s a constructor for Person that takes a first name and uses this to complete initialization of the Person object (including incrementing the numberOfPeople static field)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Person(String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first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first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null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Instance methods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More specifically, constructors act like instance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call an instance method on an object and it has access to the fields of that object (using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this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or implicitly, as below)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really useful instance method is toString(): it’s used to create a String representation of an object that can be printed out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String toString()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return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 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+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we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or try to concatenate Person objects with Strings or other objects, Java automatically calls toString() to turn the Person object into a String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8cbad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Everything we’ve learned so far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started by creating our own simple classes with a main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calculated and stored information in local variables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compared quantities and used logical operators in the context of control structures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if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while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and for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worked with arrays representing arbitrary amounts of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created methods which can be used to break up your program into functional units similar to mathematical functions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Finally, we’ve created instances of objects and call methods on those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Overriding the built-in toString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built-in toString method is kind of useless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You see it in action when you try to print out an array object: it prints out a type name, followed by an @ sign, followed by a weird hexadecimal string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write our own toString method that </a:t>
            </a:r>
            <a:r>
              <a:rPr b="0" i="1" lang="en-US" sz="2800" spc="-1" strike="noStrike">
                <a:solidFill>
                  <a:srgbClr val="000000"/>
                </a:solidFill>
                <a:latin typeface="Calibri"/>
              </a:rPr>
              <a:t>overrides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the built-in toString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Think of overriding as a boss overriding a subordinate’s decision – our toString method overrides the default Object behavior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Comparing objects with ==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It can be useful to compare objects to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== operator compares two object references to see if they refer to the same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Strings have some built in facilities to reuse the same String object for multiple Strings so == can be extra confusing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"Hello"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true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"Hello"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maybe true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s1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==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new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String(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"Hello"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Object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Java considers all objects to also belong to the Object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can be useful because it lets us take an arbitrary Object as a parameter to a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use the cast operator to convert an Object to another class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But Java will crash if the Object isn’t actually a member of the other class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Comparing objects for equivalence and order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equals method should be implemented if you want to be able to compare objects to each other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built in version is based on == (reference equality)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We’d like two objects that represent the same Person to be seen as equal, so we need to implement it ourselves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new Person(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"Alice"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"Smith"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= new Person(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"Alice"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, </a:t>
            </a:r>
            <a:r>
              <a:rPr b="0" lang="en-US" sz="2800" spc="-1" strike="noStrike">
                <a:solidFill>
                  <a:srgbClr val="0000ff"/>
                </a:solidFill>
                <a:latin typeface="Consolas"/>
              </a:rPr>
              <a:t>"Smith"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System.</a:t>
            </a:r>
            <a:r>
              <a:rPr b="1" i="1" lang="en-US" sz="2800" spc="-1" strike="noStrike">
                <a:solidFill>
                  <a:srgbClr val="0000c0"/>
                </a:solidFill>
                <a:latin typeface="Consolas"/>
              </a:rPr>
              <a:t>out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.println(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p1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.equals(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p2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));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returns false!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Implementing equals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declare an equals method for Person that takes a Person argument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However, this won’t override the built-in equals method which operates on any Object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Theoretically, you could consider two objects of different classes to be equal, e.g. a Person could equal a Teacher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check the parameter’s type and cast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boolean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equals(Object </a:t>
            </a:r>
            <a:r>
              <a:rPr b="0" lang="en-US" sz="2800" spc="-1" strike="noStrike">
                <a:solidFill>
                  <a:srgbClr val="6a3e3e"/>
                </a:solidFill>
                <a:latin typeface="Consolas"/>
              </a:rPr>
              <a:t>o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)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0" lang="en-US" sz="2800" spc="-1" strike="noStrike">
                <a:solidFill>
                  <a:srgbClr val="006600"/>
                </a:solidFill>
                <a:latin typeface="Consolas"/>
              </a:rPr>
              <a:t>// Next time, we will fill this in!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1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Now, we’ll create our own object classes!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Until now, the classes we wrote were just a way to organize our programs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program had its own main method and helper methods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Notably, everything we wrote inside our class had the word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in 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does </a:t>
            </a: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static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mean?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static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means that we don’t need to have an instance of a class to use the method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When a program begins, it starts with nothing other than global data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This is why the main method must be static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 word “static” has a historical basis referring to a memory location that would remain consistent when a program is compiled from many files and executed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Classes that represent objects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 class that represents an object should describe a classification of objects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Each object (instance of the class) should have attributes in common that could vary from one object to the next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Scanner class: Each Scanner object could operate on a different input stream (System.in, a File, etc.)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Rectangle class: Each Rectangle object could have a different width, height, x, and y coordinate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Example: </a:t>
            </a:r>
            <a:r>
              <a:rPr b="0" lang="en-US" sz="44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can create a class that represents people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Classes are typically named after the singular name of one of their objects, so we’d name this one Person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Class names begin with an uppercase letter by convention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bdd7ee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design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should go into our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class?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We need to have an idea of what the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class needs to represent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 actual human being has a huge amount of information corresponding to their experiences, opinions, etc.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Let’s say our Person class would be used by TCC’s information system to represent information about a staff member, student, or potential student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Over time, we could change our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class to represent more information or remove information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What information should we represent?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What information might we want to represent in a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 object?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txBody>
          <a:bodyPr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Writing an object class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Start the same way as the classes you’ve written: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br/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Now, start to fill in the desired attributes as variables: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class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Person {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firstName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    </a:t>
            </a:r>
            <a:r>
              <a:rPr b="1" lang="en-US" sz="2800" spc="-1" strike="noStrike">
                <a:solidFill>
                  <a:srgbClr val="7f0055"/>
                </a:solidFill>
                <a:latin typeface="Consolas"/>
              </a:rPr>
              <a:t>public 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String </a:t>
            </a:r>
            <a:r>
              <a:rPr b="0" lang="en-US" sz="2800" spc="-1" strike="noStrike">
                <a:solidFill>
                  <a:srgbClr val="0000c0"/>
                </a:solidFill>
                <a:latin typeface="Consolas"/>
              </a:rPr>
              <a:t>lastName</a:t>
            </a: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2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240">
              <a:lnSpc>
                <a:spcPct val="12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These variables for a class are known as fields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For now, we’ll make all methods and fields </a:t>
            </a:r>
            <a:r>
              <a:rPr b="0" lang="en-US" sz="2400" spc="-1" strike="noStrike">
                <a:solidFill>
                  <a:srgbClr val="000000"/>
                </a:solidFill>
                <a:latin typeface="Consolas"/>
              </a:rPr>
              <a:t>public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</TotalTime>
  <Application>LibreOffice/6.0.7.3$Linux_X86_64 LibreOffice_project/00m0$Build-3</Application>
  <Words>815</Words>
  <Paragraphs>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2016-10-26T16:56:26Z</dcterms:created>
  <dc:creator>Hock, Martin</dc:creator>
  <dc:description/>
  <dc:language>en-US</dc:language>
  <cp:lastModifiedBy/>
  <dcterms:modified xsi:type="dcterms:W3CDTF">2019-11-11T18:47:16Z</dcterms:modified>
  <cp:revision>23</cp:revision>
  <dc:subject/>
  <dc:title>26 Creating objects (Chapter 5)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