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" userId="bec69336-ecec-4a4a-82b4-692521230785" providerId="ADAL" clId="{944749B4-F2C2-4F78-821C-128C0CE240D3}"/>
    <pc:docChg chg="custSel modSld">
      <pc:chgData name="David" userId="bec69336-ecec-4a4a-82b4-692521230785" providerId="ADAL" clId="{944749B4-F2C2-4F78-821C-128C0CE240D3}" dt="2020-02-25T17:18:28.825" v="26" actId="27636"/>
      <pc:docMkLst>
        <pc:docMk/>
      </pc:docMkLst>
      <pc:sldChg chg="modSp">
        <pc:chgData name="David" userId="bec69336-ecec-4a4a-82b4-692521230785" providerId="ADAL" clId="{944749B4-F2C2-4F78-821C-128C0CE240D3}" dt="2020-02-25T17:18:28.825" v="26" actId="27636"/>
        <pc:sldMkLst>
          <pc:docMk/>
          <pc:sldMk cId="480604951" sldId="256"/>
        </pc:sldMkLst>
        <pc:spChg chg="mod">
          <ac:chgData name="David" userId="bec69336-ecec-4a4a-82b4-692521230785" providerId="ADAL" clId="{944749B4-F2C2-4F78-821C-128C0CE240D3}" dt="2020-02-25T17:18:28.825" v="26" actId="27636"/>
          <ac:spMkLst>
            <pc:docMk/>
            <pc:sldMk cId="480604951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92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7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63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1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05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20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1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9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20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3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DDB8F-855E-034F-AB63-3731D859C593}" type="datetimeFigureOut">
              <a:rPr lang="en-US" smtClean="0"/>
              <a:t>2/25/2020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3548A2-C70D-C244-BD66-637D17ABBA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 </a:t>
            </a:r>
            <a:r>
              <a:rPr lang="en-US" dirty="0" err="1"/>
              <a:t>Quicksort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 143</a:t>
            </a:r>
          </a:p>
          <a:p>
            <a:r>
              <a:rPr lang="en-US"/>
              <a:t>David Anderson</a:t>
            </a:r>
          </a:p>
          <a:p>
            <a:endParaRPr lang="en-US" dirty="0"/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480604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5074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sort(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array of length 1 is already sorted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random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*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+ 1))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i &lt; L means a[i] &lt; pivot, i &gt; R means a[i] &gt; pivot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-1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Index of rightmost element on left side known to be pivot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both a[L] and a[R] == pivot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should be at least 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for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find element != pivot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!=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swap the two elements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    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a[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] once again == pivot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lpivot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everything between L and R is a pivot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start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on left half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 sort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+ 1,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Recurse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on right half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33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time, we learned about an O(n</a:t>
            </a:r>
            <a:r>
              <a:rPr lang="en-US" baseline="30000" dirty="0"/>
              <a:t>2</a:t>
            </a:r>
            <a:r>
              <a:rPr lang="en-US" dirty="0"/>
              <a:t>) algorithm to sort an array</a:t>
            </a:r>
          </a:p>
          <a:p>
            <a:r>
              <a:rPr lang="en-US" dirty="0"/>
              <a:t>This algorithm is called selection sort because it repeatedly selects the smallest element and moves it to the front</a:t>
            </a:r>
          </a:p>
          <a:p>
            <a:r>
              <a:rPr lang="en-US" dirty="0"/>
              <a:t>It performs roughly a “triangle” of work</a:t>
            </a:r>
          </a:p>
        </p:txBody>
      </p:sp>
    </p:spTree>
    <p:extLst>
      <p:ext uri="{BB962C8B-B14F-4D97-AF65-F5344CB8AC3E}">
        <p14:creationId xmlns:p14="http://schemas.microsoft.com/office/powerpoint/2010/main" val="407822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Doing less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how binary search does less work than standard linear search</a:t>
            </a:r>
          </a:p>
          <a:p>
            <a:r>
              <a:rPr lang="en-US" dirty="0"/>
              <a:t>It repeatedly cuts the job in half</a:t>
            </a:r>
          </a:p>
          <a:p>
            <a:r>
              <a:rPr lang="en-US" dirty="0"/>
              <a:t>You can only cut n in half log n times before n gets down to 1</a:t>
            </a:r>
          </a:p>
          <a:p>
            <a:r>
              <a:rPr lang="en-US" dirty="0"/>
              <a:t>Once n is 1, the last element should be the right one</a:t>
            </a:r>
          </a:p>
          <a:p>
            <a:r>
              <a:rPr lang="en-US" dirty="0"/>
              <a:t>Suppose we had a way of finding the median element which belongs in the middle of the array</a:t>
            </a:r>
          </a:p>
          <a:p>
            <a:r>
              <a:rPr lang="en-US" dirty="0"/>
              <a:t>If we put all smaller elements before that one and all larger elements after it, we have created two smaller problems</a:t>
            </a:r>
          </a:p>
        </p:txBody>
      </p:sp>
    </p:spTree>
    <p:extLst>
      <p:ext uri="{BB962C8B-B14F-4D97-AF65-F5344CB8AC3E}">
        <p14:creationId xmlns:p14="http://schemas.microsoft.com/office/powerpoint/2010/main" val="1402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How much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Consider repeatedly splitting the work in half</a:t>
            </a:r>
          </a:p>
          <a:p>
            <a:r>
              <a:rPr lang="en-US" dirty="0"/>
              <a:t>Each row of the table still works with n elements (except for the center ones)</a:t>
            </a:r>
          </a:p>
          <a:p>
            <a:r>
              <a:rPr lang="en-US" dirty="0"/>
              <a:t>However, because the job is cut in half each time, the table can only be log n levels deep</a:t>
            </a:r>
          </a:p>
          <a:p>
            <a:r>
              <a:rPr lang="en-US" dirty="0"/>
              <a:t>In total, n log n work!</a:t>
            </a:r>
          </a:p>
        </p:txBody>
      </p:sp>
      <p:graphicFrame>
        <p:nvGraphicFramePr>
          <p:cNvPr id="39" name="Table 39" descr="A table of n elements (n = 15) which is log n (4) levels deep" title="Quicksort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652225649"/>
              </p:ext>
            </p:extLst>
          </p:nvPr>
        </p:nvGraphicFramePr>
        <p:xfrm>
          <a:off x="6096000" y="2517934"/>
          <a:ext cx="5181615" cy="148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5441">
                  <a:extLst>
                    <a:ext uri="{9D8B030D-6E8A-4147-A177-3AD203B41FA5}">
                      <a16:colId xmlns:a16="http://schemas.microsoft.com/office/drawing/2014/main" val="4164317648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4236075149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231523350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1211753528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2902341233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2013479453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1758899164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413145484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2448154619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3018150621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3022135085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1784676732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1089101042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741908198"/>
                    </a:ext>
                  </a:extLst>
                </a:gridCol>
                <a:gridCol w="345441">
                  <a:extLst>
                    <a:ext uri="{9D8B030D-6E8A-4147-A177-3AD203B41FA5}">
                      <a16:colId xmlns:a16="http://schemas.microsoft.com/office/drawing/2014/main" val="2616052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312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40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190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1618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Finding the center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element which has exactly as many less or equal as there are greater or equal is the median element</a:t>
            </a:r>
          </a:p>
          <a:p>
            <a:r>
              <a:rPr lang="en-US" dirty="0"/>
              <a:t>Finding the median element is quite difficult</a:t>
            </a:r>
          </a:p>
          <a:p>
            <a:r>
              <a:rPr lang="en-US" dirty="0"/>
              <a:t>If we pick a random element, it will probably be somewhat near the center</a:t>
            </a:r>
          </a:p>
          <a:p>
            <a:r>
              <a:rPr lang="en-US" dirty="0"/>
              <a:t>A 50% chance that the smaller half will be at least 25% of the array</a:t>
            </a:r>
          </a:p>
          <a:p>
            <a:r>
              <a:rPr lang="en-US" dirty="0"/>
              <a:t>Because we don’t always find the actual center element, the one we pick as a proxy for the center is called the pivot element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2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Pivot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selecting a random pivot, we can scan through the array and look for things that are smaller, greater, or equal to the pivot</a:t>
            </a:r>
          </a:p>
          <a:p>
            <a:r>
              <a:rPr lang="en-US" dirty="0"/>
              <a:t>The smaller elements belong on the left side of the array, the greater ones on the right side, and the pivots in the middle</a:t>
            </a:r>
          </a:p>
          <a:p>
            <a:r>
              <a:rPr lang="en-US" dirty="0"/>
              <a:t>We could simply copy these elements to a new array, then copy this array back to the original</a:t>
            </a:r>
          </a:p>
          <a:p>
            <a:r>
              <a:rPr lang="en-US" dirty="0"/>
              <a:t>However, if we are careful, the pivot procedure can be performed in place (in situ)</a:t>
            </a:r>
          </a:p>
        </p:txBody>
      </p:sp>
    </p:spTree>
    <p:extLst>
      <p:ext uri="{BB962C8B-B14F-4D97-AF65-F5344CB8AC3E}">
        <p14:creationId xmlns:p14="http://schemas.microsoft.com/office/powerpoint/2010/main" val="3838768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Pivot in place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Define L to be the leftmost index of the array and R to be the rightmost index, and A is our array</a:t>
            </a:r>
          </a:p>
          <a:p>
            <a:r>
              <a:rPr lang="en-US" dirty="0"/>
              <a:t>Anything to the left of L should be less than the pivot and anything to the right of R should be greater</a:t>
            </a:r>
          </a:p>
          <a:p>
            <a:r>
              <a:rPr lang="en-US" dirty="0"/>
              <a:t>If A[L] &lt; pivot, we can increment L</a:t>
            </a:r>
          </a:p>
          <a:p>
            <a:r>
              <a:rPr lang="en-US" dirty="0"/>
              <a:t>Otherwise, if A[R] &gt; pivot, we can decrement R</a:t>
            </a:r>
          </a:p>
          <a:p>
            <a:r>
              <a:rPr lang="en-US" dirty="0"/>
              <a:t>Otherwise, if A[L] or A[R] ≠ pivot, swap A[L] and A[R] and one or both of the above two conditions must apply</a:t>
            </a:r>
          </a:p>
          <a:p>
            <a:r>
              <a:rPr lang="en-US" dirty="0"/>
              <a:t>Otherwise, both A[L] and A[R] must both equal the pivot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Multiple pivots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push the pivots toward the center</a:t>
            </a:r>
          </a:p>
          <a:p>
            <a:r>
              <a:rPr lang="en-US" dirty="0"/>
              <a:t>Scan right from L looking for an element not equal to the pivot</a:t>
            </a:r>
          </a:p>
          <a:p>
            <a:r>
              <a:rPr lang="en-US" dirty="0"/>
              <a:t>As soon as we find one, swap that element with A[L] and one of the first three conditions must apply</a:t>
            </a:r>
          </a:p>
          <a:p>
            <a:r>
              <a:rPr lang="en-US" dirty="0"/>
              <a:t>We should remember which element index we swapped with L</a:t>
            </a:r>
          </a:p>
          <a:p>
            <a:r>
              <a:rPr lang="en-US" dirty="0"/>
              <a:t>The next time we get into this situation, look for non-pivot elements starting at this location if it’s past L</a:t>
            </a:r>
          </a:p>
        </p:txBody>
      </p:sp>
    </p:spTree>
    <p:extLst>
      <p:ext uri="{BB962C8B-B14F-4D97-AF65-F5344CB8AC3E}">
        <p14:creationId xmlns:p14="http://schemas.microsoft.com/office/powerpoint/2010/main" val="968183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done scanning when L = R or all elements between L and R are pivots (as seen in the pivot search from the last slide)</a:t>
            </a:r>
          </a:p>
          <a:p>
            <a:r>
              <a:rPr lang="en-US" dirty="0"/>
              <a:t>At that point, we are guaranteed that all elements at indexes L through R, inclusive, are equal to the pivot</a:t>
            </a:r>
          </a:p>
          <a:p>
            <a:r>
              <a:rPr lang="en-US" dirty="0"/>
              <a:t>We can recurse twice:</a:t>
            </a:r>
          </a:p>
          <a:p>
            <a:r>
              <a:rPr lang="en-US" dirty="0"/>
              <a:t>Starting at the old start point, but ending at L − 1</a:t>
            </a:r>
          </a:p>
          <a:p>
            <a:r>
              <a:rPr lang="en-US" dirty="0"/>
              <a:t>Starting at R + 1, and ending at the old end point</a:t>
            </a:r>
          </a:p>
        </p:txBody>
      </p:sp>
    </p:spTree>
    <p:extLst>
      <p:ext uri="{BB962C8B-B14F-4D97-AF65-F5344CB8AC3E}">
        <p14:creationId xmlns:p14="http://schemas.microsoft.com/office/powerpoint/2010/main" val="3929965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1024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28 Quicksort</vt:lpstr>
      <vt:lpstr>Last time</vt:lpstr>
      <vt:lpstr>Doing less work</vt:lpstr>
      <vt:lpstr>How much work?</vt:lpstr>
      <vt:lpstr>Finding the center element</vt:lpstr>
      <vt:lpstr>Pivot procedure</vt:lpstr>
      <vt:lpstr>Pivot in place</vt:lpstr>
      <vt:lpstr>Multiple pivots</vt:lpstr>
      <vt:lpstr>Recursion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28 Quicksort</dc:title>
  <cp:lastModifiedBy>David</cp:lastModifiedBy>
  <cp:revision>4</cp:revision>
  <dcterms:modified xsi:type="dcterms:W3CDTF">2020-02-25T17:18:29Z</dcterms:modified>
</cp:coreProperties>
</file>