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wmf" ContentType="image/x-wmf"/>
  <Override PartName="/ppt/media/image1.wmf" ContentType="image/x-wmf"/>
  <Override PartName="/ppt/media/image2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921630C2-6ACF-4389-BCCD-379819CB8F1C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294C03E-46D3-45D4-A18F-D56457DAC1D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68A83C7-6FC1-4FC3-98AE-48060F5429C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FF9413D-4449-4A36-81A3-C587C259B20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08F6FB6-7E7F-42E1-9294-DA387D10B78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11/12/19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D6984D8-4C41-40A4-8C2D-AF57EFF657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Circle Example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the Circle constructor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Center and radius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Circle(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Defining the toString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we want to print a representation of the Circle to the console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new Circle(0, 0, 3);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Prints Circle@12ab34cd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All objects have a terrible default toString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write our own toString which follows the following format: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i="1" lang="en-US" sz="2800" spc="-1" strike="noStrike">
                <a:solidFill>
                  <a:srgbClr val="000000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radius </a:t>
            </a:r>
            <a:r>
              <a:rPr b="1" i="1" lang="en-US" sz="2800" spc="-1" strike="noStrike">
                <a:solidFill>
                  <a:srgbClr val="000000"/>
                </a:solidFill>
                <a:latin typeface="Consolas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where x, y and r are the actual x, y, and radius values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the toString method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toString()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"("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",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2a00ff"/>
                </a:solidFill>
                <a:latin typeface="Consolas"/>
              </a:rPr>
              <a:t>") radius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Defining equals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order to override the built in equals, we need to have our equals method take an Object argument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lets us see if two objects of different classes are equal (e.g. if we had an Ellipse class, the Ellipse could be equal to a Circle with the same properties)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we only care if the argument is a Circle for now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will compare the current (this) object against the argument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First, we need to use the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instanceof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operator to check if the argument is a circle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Then, we can cast the Object to a Circle and assign it to an alias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instanceof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f005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instanceof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a binary boolean comparison operator kind of like 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 == b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evaluates to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if a and b are the “same” (e.g. the same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a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instanceof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Classname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checks if a is an instance of class Classname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Since an instance of any class can be treated as an instance of Object, if you’re given a generic Object (which is all equals knows), you need to use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instanceof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see what class it really 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equals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equals(Object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object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object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instanceof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(Circle)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object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&amp;&amp;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&amp;&amp;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</a:t>
            </a:r>
            <a:r>
              <a:rPr b="1" lang="en-US" sz="2800" spc="-1" strike="noStrike">
                <a:solidFill>
                  <a:srgbClr val="7f9fbf"/>
                </a:solidFill>
                <a:latin typeface="Consolas"/>
              </a:rPr>
              <a:t>TODO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: check if object is an ellipse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intersects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Suppose we want to see if two circles intersect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say that they intersect if one circle is inside the other or the edges touch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distance is less than or equal to the sum of the radii, the circles intersect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TextShape 3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blipFill rotWithShape="0">
            <a:blip r:embed="rId1"/>
            <a:stretch>
              <a:fillRect/>
            </a:stretch>
          </a:blipFill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latin typeface="Calibri"/>
              </a:rPr>
              <a:t> 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96" name="Content Placeholder 4" descr=""/>
          <p:cNvPicPr/>
          <p:nvPr/>
        </p:nvPicPr>
        <p:blipFill>
          <a:blip r:embed="rId2"/>
          <a:stretch/>
        </p:blipFill>
        <p:spPr>
          <a:xfrm>
            <a:off x="6944760" y="2147040"/>
            <a:ext cx="3635640" cy="3708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intersects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intersects(Circle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dx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-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dy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-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Math.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sqrt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*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d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&lt;=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Testing the Circle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Our Circle class didn’t have a main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implement another class with a main method to test and use the Circle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can’t run the Circle class without a main method! Either add a main method to the Circle class (which could be seen as cluttering the Circle class), or create a separate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Test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CircleTester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void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main(String[]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args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Circle(0, 0, .415);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1" i="1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Circle(0, 0, .415);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c3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Circle(1, 1, 1.0);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c4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Circle(1, 1, 0.99);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c3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false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.intersects(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c3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true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.intersects(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c4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false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Overriding the built-in toString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built-in toString method is kind of useless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 see it in action when you try to print out an array object: it prints out a type name, followed by an @ sign, followed by a weird hexadecimal string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write our own toString method that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overrides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the built-in toString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Think of overriding as a boss overriding a subordinate’s decision – our toString method overrides the default Object behavior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Comparing objects with ==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 can be useful to compare objects to each other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== operator compares two object references to see if they refer to the same object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Strings have some built in facilities to reuse the same String object for multiple Strings so == can be extra confusing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  <a:ea typeface="DejaVu San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  <a:ea typeface="DejaVu Sans"/>
              </a:rPr>
              <a:t>// true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  <a:ea typeface="DejaVu San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  <a:ea typeface="DejaVu Sans"/>
              </a:rPr>
              <a:t>// maybe true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  <a:ea typeface="DejaVu San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  <a:ea typeface="DejaVu San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String(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  <a:ea typeface="DejaVu Sans"/>
              </a:rPr>
              <a:t>// f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Object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 considers all objects to also belong to the Object class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This can be useful because it lets us take an arbitrary Object as a parameter to a method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use the cast operator to convert an Object to another class</a:t>
            </a:r>
            <a:endParaRPr b="0" lang="en-US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Java will crash if the Object isn’t actually a member of the other class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Comparing objects for equivalence and order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equals method should be implemented if you want to be able to compare objects to each other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built in version is based on == (reference equality)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We’d like two objects that represent the same Person to be seen as equal, so we need to implement it ourselves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Person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p1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 new Person(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"Alice"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"Smith"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Person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p2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= new Person(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"Alice"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  <a:ea typeface="DejaVu Sans"/>
              </a:rPr>
              <a:t>"Smith"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  <a:ea typeface="DejaVu San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p1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p2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  <a:ea typeface="DejaVu Sans"/>
              </a:rPr>
              <a:t>// returns false!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Implementing equals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declare an equals method for Person that takes a Person argument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However, this won’t override the built-in equals method which operates on any Object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Theoretically, you could consider two objects of different classes to be equal, e.g. a Person could equal a Teacher</a:t>
            </a:r>
            <a:endParaRPr b="0" lang="en-US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check the parameter’s type and cast it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  <a:ea typeface="DejaVu Sans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  <a:ea typeface="DejaVu Sans"/>
              </a:rPr>
              <a:t>boolean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equals(Object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  <a:ea typeface="DejaVu San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) {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   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  <a:ea typeface="DejaVu Sans"/>
              </a:rPr>
              <a:t>// Next time, we will fill this in!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  <a:ea typeface="DejaVu Sans"/>
              </a:rPr>
              <a:t>}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Circle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write a class that represents a circle in the x-y plane (similar to the Rectangle class, but allowing floating point values)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usually represent a circle in terms of its center (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coordinate and its radius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 would you define the data members to do this?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6" name="Content Placeholder 6" descr=""/>
          <p:cNvPicPr/>
          <p:nvPr/>
        </p:nvPicPr>
        <p:blipFill>
          <a:blip r:embed="rId1"/>
          <a:stretch/>
        </p:blipFill>
        <p:spPr>
          <a:xfrm>
            <a:off x="6587280" y="1825560"/>
            <a:ext cx="435096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the Circle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class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Center and radius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centerY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double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radius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Adding a constructor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we create a Circle object like this: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Circle();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default, the fields (in this case, center and radius) are initialized to 0, meaning that they will be set up to something, but not what we want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write a constructor to initialize the fields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have the argument order x, y, radius, e.g. a circle at the origin with radius 3: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Circle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Circle(0, 0, 3);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LibreOffice/6.0.7.3$Linux_X86_64 LibreOffice_project/00m0$Build-3</Application>
  <Words>811</Words>
  <Paragraphs>93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2017-02-22T00:07:10Z</dcterms:created>
  <dc:creator>Hock, Martin</dc:creator>
  <dc:description/>
  <dc:language>en-US</dc:language>
  <cp:lastModifiedBy/>
  <dcterms:modified xsi:type="dcterms:W3CDTF">2019-11-12T16:56:25Z</dcterms:modified>
  <cp:revision>13</cp:revision>
  <dc:subject/>
  <dc:title>32 Circle Example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14</vt:i4>
  </property>
</Properties>
</file>