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36 Data integrity and information hiding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CS 142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David Anderson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Slides by Martin Hock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Public and private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have been putting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public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in front of everything so far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also put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private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instead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Only methods within a class can access private fields and methods of that class – methods of other classes cannot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includes subclasses, which can’t access private fields but can access protected fields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Public constructors and methods can selectively access and expose private information within the class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Why would you do this?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internals of a class may change over time, but code that uses the class won’t stop working correctly if the public fields and members remain the same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E.g. if we decided to represent a rectangle using an array of four integers vs four separate integer variables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can also control access to members if they are made private for auditing and data integrity purposes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Note that there are well-documented ways to “hack” into private members, but it’s obvious to any programmer that doing so could cause problems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Usually, members of a class should be made private unless there is a good reason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Example: StockKeepingUnit class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Suppose we had a class which represented the name and price of something at a store (a stock keeping unit)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probably wouldn’t allow people to change the price of a StockKeepingUnit without informing other systems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E.g. what if a person is at a register in the middle of checking out and the price changes: some kind of notification should occur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Also, certain kinds of prices are invalid, like negative prices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price is public, systems can change price without any enforcement of data integrity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Getters and setters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a data member is private, you need a getter to get access to it (also known as an accessor method)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E.g. for a price, you’d have getPrice()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can also have a setter to set the value and do other things (also known as a mutator method)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Similarly, setPrice() to set the price – but it could prevent setting the price if a negative value is specified, and it could perform other actions like saving it to an accounting system or notifying registers of new prices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Prevent negative prices for StockKeepingUnit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Our constructor for StockKeepingUnit can check to see if a negative price was given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But constructors always return an object automatically! How do we stop it from creating the bad StockKeepingUnit?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way this is normally dealt with is to throw an exception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we write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throw new IllegalArgumentException();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make Java crash and indicate to the programmer that an illegal (invalid) argument was passed to the constructor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We’d rather crash than allow an invalid object to be created because an invalid object could compromise the system and your business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What if there were legal accounting requirements?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Example: Person class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numberOfPeople field should represent the number of Person objects that we have created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we allow anyone to change that field directly, it may no longer be correct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person should be able to change her name, but doing so could cause an audit record to be generated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we allow anyone to change that field directly, the record may not be generated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Consequence of making name private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Notice that if firstName and lastName are private, the subclass Staff’s toString() method no longer can access them directly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Instead, Staff’s toString() can call getFirstName() and getLastName() in place of accessing the fields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Alternately, the fields can be 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protected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instead of 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private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which allows subclasses to access them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 of protected is somewhat rare, because anyone can extend a public class and get access to protected fields, so they’re not actually very protected!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One more caveat of subclassing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Notice that a subclass can change the functionality of a superclass’s method!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Suppose Person had a private field firstName and implemented toString by calling the public getFirstName() method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Since getFirstName() is public, even though firstName is private, the Staff subclass of Person could override getFirstName() to do something different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would mean that toString’s behavior would change for Staff objects, even if Staff didn’t override toString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Application>LibreOffice/6.0.7.3$Linux_X86_64 LibreOffice_project/00m0$Build-3</Application>
  <Words>680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2016-11-01T17:19:43Z</dcterms:created>
  <dc:creator>Hock, Martin</dc:creator>
  <dc:description/>
  <dc:language>en-US</dc:language>
  <cp:lastModifiedBy/>
  <dcterms:modified xsi:type="dcterms:W3CDTF">2019-11-17T22:26:33Z</dcterms:modified>
  <cp:revision>15</cp:revision>
  <dc:subject/>
  <dc:title>31 Information hiding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