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FA58-5ACA-4917-92B3-C67388B55C7E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2A2D-F58E-4FED-AF69-9D3FD9058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6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FA58-5ACA-4917-92B3-C67388B55C7E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2A2D-F58E-4FED-AF69-9D3FD9058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8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FA58-5ACA-4917-92B3-C67388B55C7E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2A2D-F58E-4FED-AF69-9D3FD9058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1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FA58-5ACA-4917-92B3-C67388B55C7E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2A2D-F58E-4FED-AF69-9D3FD9058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8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FA58-5ACA-4917-92B3-C67388B55C7E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2A2D-F58E-4FED-AF69-9D3FD9058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7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FA58-5ACA-4917-92B3-C67388B55C7E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2A2D-F58E-4FED-AF69-9D3FD9058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0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FA58-5ACA-4917-92B3-C67388B55C7E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2A2D-F58E-4FED-AF69-9D3FD9058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4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FA58-5ACA-4917-92B3-C67388B55C7E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2A2D-F58E-4FED-AF69-9D3FD9058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2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FA58-5ACA-4917-92B3-C67388B55C7E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2A2D-F58E-4FED-AF69-9D3FD9058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FA58-5ACA-4917-92B3-C67388B55C7E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2A2D-F58E-4FED-AF69-9D3FD9058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2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FA58-5ACA-4917-92B3-C67388B55C7E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2A2D-F58E-4FED-AF69-9D3FD9058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5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1FA58-5ACA-4917-92B3-C67388B55C7E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02A2D-F58E-4FED-AF69-9D3FD9058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3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s.usfca.edu/~galles/visualization/BST.html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31 Binary Trees Part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143</a:t>
            </a:r>
          </a:p>
          <a:p>
            <a:r>
              <a:rPr lang="en-US" dirty="0"/>
              <a:t>Martin Hock</a:t>
            </a:r>
          </a:p>
        </p:txBody>
      </p:sp>
    </p:spTree>
    <p:extLst>
      <p:ext uri="{BB962C8B-B14F-4D97-AF65-F5344CB8AC3E}">
        <p14:creationId xmlns:p14="http://schemas.microsoft.com/office/powerpoint/2010/main" val="426183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Creating a specific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can add a bunch of elements using Java’s </a:t>
            </a:r>
            <a:r>
              <a:rPr lang="en-US" dirty="0" err="1"/>
              <a:t>foreach</a:t>
            </a:r>
            <a:r>
              <a:rPr lang="en-US" dirty="0"/>
              <a:t> syntax which works with arrays</a:t>
            </a:r>
          </a:p>
          <a:p>
            <a:r>
              <a:rPr lang="en-US" dirty="0"/>
              <a:t>Let’s try to replicate the tree from yesterday</a:t>
            </a:r>
          </a:p>
          <a:p>
            <a:r>
              <a:rPr lang="en-US" dirty="0"/>
              <a:t>We have to add the root first (Martin)</a:t>
            </a:r>
          </a:p>
          <a:p>
            <a:r>
              <a:rPr lang="en-US" dirty="0"/>
              <a:t>After that, to replicate the tree, we must insert each node only when a path to that node exists</a:t>
            </a:r>
          </a:p>
          <a:p>
            <a:r>
              <a:rPr lang="en-US" dirty="0"/>
              <a:t>A example order after Martin: Grover, Alice, Charlize, Hoover, Zeke, Morton, Zorro, Zach.</a:t>
            </a:r>
          </a:p>
        </p:txBody>
      </p:sp>
      <p:pic>
        <p:nvPicPr>
          <p:cNvPr id="5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03477"/>
            <a:ext cx="5181600" cy="3995633"/>
          </a:xfrm>
        </p:spPr>
      </p:pic>
    </p:spTree>
    <p:extLst>
      <p:ext uri="{BB962C8B-B14F-4D97-AF65-F5344CB8AC3E}">
        <p14:creationId xmlns:p14="http://schemas.microsoft.com/office/powerpoint/2010/main" val="368714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Test code for add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following code in a main method will add the elements in the order specified using Java’s </a:t>
            </a:r>
            <a:r>
              <a:rPr lang="en-US" dirty="0" err="1"/>
              <a:t>foreach</a:t>
            </a:r>
            <a:r>
              <a:rPr lang="en-US" dirty="0"/>
              <a:t> on an array</a:t>
            </a:r>
          </a:p>
          <a:p>
            <a:r>
              <a:rPr lang="en-US" dirty="0"/>
              <a:t>However, we have no way of knowing what the tree looks like yet!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"Martin"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"Grover"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"Alice"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"Charlize"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"Hoover"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"Zeke"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"Morton"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"Zorro"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"Zach"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tree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Using a data structure visualization website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/>
          <a:lstStyle/>
          <a:p>
            <a:r>
              <a:rPr lang="en-US" dirty="0"/>
              <a:t>You can use this website to add the elements in order:</a:t>
            </a:r>
          </a:p>
          <a:p>
            <a:r>
              <a:rPr lang="en-US" dirty="0">
                <a:hlinkClick r:id="rId2"/>
              </a:rPr>
              <a:t>https://www.cs.usfca.edu/~galles/visualization/BST.html</a:t>
            </a:r>
            <a:endParaRPr lang="en-US" dirty="0"/>
          </a:p>
          <a:p>
            <a:r>
              <a:rPr lang="en-US" dirty="0"/>
              <a:t>The resulting image is on the right</a:t>
            </a:r>
          </a:p>
          <a:p>
            <a:r>
              <a:rPr lang="en-US" dirty="0"/>
              <a:t>Note that only 4 letter names are allowed but the structure is the same</a:t>
            </a:r>
          </a:p>
          <a:p>
            <a:pPr lvl="1"/>
            <a:r>
              <a:rPr lang="en-US" dirty="0"/>
              <a:t>We can’t have Charlie and Charlize!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35545"/>
            <a:ext cx="5181600" cy="4331498"/>
          </a:xfrm>
        </p:spPr>
      </p:pic>
    </p:spTree>
    <p:extLst>
      <p:ext uri="{BB962C8B-B14F-4D97-AF65-F5344CB8AC3E}">
        <p14:creationId xmlns:p14="http://schemas.microsoft.com/office/powerpoint/2010/main" val="2112045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Writing our own visualization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We’d like to visualize the tree ourselves</a:t>
            </a:r>
          </a:p>
          <a:p>
            <a:r>
              <a:rPr lang="en-US" dirty="0"/>
              <a:t>Let’s write a print method</a:t>
            </a:r>
          </a:p>
          <a:p>
            <a:r>
              <a:rPr lang="en-US" dirty="0"/>
              <a:t>First, can we try printing the tree in order?</a:t>
            </a:r>
          </a:p>
          <a:p>
            <a:r>
              <a:rPr lang="en-US" dirty="0"/>
              <a:t>At any given node in the tree, all the nodes to the left of it are less than the node so they should be printed first</a:t>
            </a:r>
          </a:p>
          <a:p>
            <a:r>
              <a:rPr lang="en-US" dirty="0"/>
              <a:t>Then, the node itself should be printed</a:t>
            </a:r>
          </a:p>
          <a:p>
            <a:r>
              <a:rPr lang="en-US" dirty="0"/>
              <a:t>Finally, all the greater nodes to the right should be printed</a:t>
            </a:r>
          </a:p>
          <a:p>
            <a:r>
              <a:rPr lang="en-US" dirty="0"/>
              <a:t>We can write print recursively to accomplish this task</a:t>
            </a:r>
          </a:p>
        </p:txBody>
      </p:sp>
    </p:spTree>
    <p:extLst>
      <p:ext uri="{BB962C8B-B14F-4D97-AF65-F5344CB8AC3E}">
        <p14:creationId xmlns:p14="http://schemas.microsoft.com/office/powerpoint/2010/main" val="427054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In-order print method(s)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95114" cy="45037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following implementation works for Node: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Then, all we need is this in </a:t>
            </a:r>
            <a:r>
              <a:rPr lang="en-US" dirty="0" err="1"/>
              <a:t>BinaryTree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root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97380" y="1825625"/>
            <a:ext cx="2956419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Resulting printout: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Alice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Charlize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Grover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Hoover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Martin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Morton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Zach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Zeke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Zorro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554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Printing it as a tree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92538" cy="466745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following version of print for Nodes indents each according to level and prints right first: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indent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indent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+1);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spaces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indent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*2];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spaces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spaces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sp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indent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+1);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  <a:p>
            <a:r>
              <a:rPr lang="en-US" dirty="0"/>
              <a:t>Now try rotating the printout and drawing lines to each adjacent node at the next level and you’ll get the picture at right!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 rot="5400000">
            <a:off x="7261942" y="1507672"/>
            <a:ext cx="315311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Zorro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Zeke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Zach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Morton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Martin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Hoover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Grover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Charlize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Alice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8078598" y="2281807"/>
            <a:ext cx="755009" cy="24010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118833" y="2281807"/>
            <a:ext cx="1124125" cy="24010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8150277" y="2696938"/>
            <a:ext cx="245130" cy="2392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flipH="1">
            <a:off x="7201950" y="2696938"/>
            <a:ext cx="652057" cy="2643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10505672" y="2696938"/>
            <a:ext cx="245130" cy="2392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 flipH="1">
            <a:off x="9557345" y="2696938"/>
            <a:ext cx="652057" cy="2643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7201950" y="3126505"/>
            <a:ext cx="245130" cy="2392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9557345" y="3126505"/>
            <a:ext cx="245130" cy="2392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643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Contains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 can also see if the tree contains a value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This is implemented similarly to add (Node code below):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(T </a:t>
            </a:r>
            <a:r>
              <a:rPr lang="fr-FR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b="1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it-IT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6A3E3E"/>
                </a:solidFill>
                <a:latin typeface="Consolas" panose="020B0609020204030204" pitchFamily="49" charset="0"/>
              </a:rPr>
              <a:t>comp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.compareTo(</a:t>
            </a:r>
            <a:r>
              <a:rPr lang="it-IT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0)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Already in tree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Not in the tree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.contains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// Left must contain d if d is in the tree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  // Analogous code for right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53437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Referencing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see that we repeat the same code for left, right, and root in each of the add, print, and contains methods</a:t>
            </a:r>
          </a:p>
          <a:p>
            <a:r>
              <a:rPr lang="en-US" dirty="0"/>
              <a:t>It would be nice if we could write the code generically for any of these data members</a:t>
            </a:r>
          </a:p>
          <a:p>
            <a:r>
              <a:rPr lang="en-US" dirty="0"/>
              <a:t>However, Java doesn’t have a nice way of indirectly referencing a field</a:t>
            </a:r>
          </a:p>
          <a:p>
            <a:r>
              <a:rPr lang="en-US" dirty="0"/>
              <a:t>We could make each field a Node[] of size 1 which could be changed, or we could use Java’s awkward reflection API</a:t>
            </a:r>
          </a:p>
          <a:p>
            <a:r>
              <a:rPr lang="en-US" dirty="0"/>
              <a:t>Instead, we just repeat ourselves a few times… sorry!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364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743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31 Binary Trees Part 2</vt:lpstr>
      <vt:lpstr>Creating a specific tree</vt:lpstr>
      <vt:lpstr>Test code for add method</vt:lpstr>
      <vt:lpstr>Using a data structure visualization website</vt:lpstr>
      <vt:lpstr>Writing our own visualization code</vt:lpstr>
      <vt:lpstr>In-order print method(s)</vt:lpstr>
      <vt:lpstr>Printing it as a tree</vt:lpstr>
      <vt:lpstr>Contains method</vt:lpstr>
      <vt:lpstr>Referencing nodes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Trees Part 2</dc:title>
  <dc:creator>Hock, Martin</dc:creator>
  <cp:lastModifiedBy>Hock, Martin</cp:lastModifiedBy>
  <cp:revision>5</cp:revision>
  <dcterms:created xsi:type="dcterms:W3CDTF">2017-05-18T05:43:28Z</dcterms:created>
  <dcterms:modified xsi:type="dcterms:W3CDTF">2017-05-18T06:46:14Z</dcterms:modified>
</cp:coreProperties>
</file>