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7DE6CC7-3C11-4DF1-ABFF-368496EBE0D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E0BDBF-47C4-4E0A-BB71-AD3A9F45B4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54E5392-34B7-4DCB-B916-D6A89579B9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51CDCE-E08F-4B38-B625-B279EAC40F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F39F5C-D8C8-4A65-9B46-074F9BB13D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706237-1F2C-47C1-B71C-7E72B75280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File system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Streams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worked with System.in which is an InputStream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stream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an abstraction that represents an unknown (potentially large) number of characters or bytes that you read in 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Scanners work with Streams internally but you can construct a Scanner using a File object: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new Scanner(file)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read from a Scanner working with a File the same way that you read from a Scanner working with System.in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Note that a File itself is not a stream, just a reference to a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readLine()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method of Scanner will read a line of input into a 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Reading a file in a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4240" y="1662480"/>
            <a:ext cx="11302920" cy="46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main(String[]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args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throws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FileNotFoundException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Create a File object for C:\Users\Default\Documents\hiclass.txt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File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notepad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File(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"C:\\Users\\Default\\Documents\\hiclass.txt"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notepad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.exists());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True if file exists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notepad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.length());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Length of file in bytes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Read all the lines of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notepad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.hasNextLine()) {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As long as there are more lines to 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line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.nextLine();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Read the next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line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Print it 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RAM technology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 until this point, our Java programs have only operated within RAM (random access memory) which can be accessed within billionths of a second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all RAM technologies in wide use are volatile: when the power goes out, RAM is erased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RAM is (somewhat) expensive: roughly $5/GB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Historically, RAM was extremely expensive: in 1981, 128K of memory was over $100 (so 1 GB was over $800,000)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Disk” is a generic term used for nonvolatile technology which is slower and cheaper than 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Historically, disks were spinning magnetic media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Floppy disks were very slow and held little information but were cheap and could be passed around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Fixed or hard disks, still in use today, have hard magnetic platters which spin at a high rate of speed (5400-15000 RPM)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Solid state disks based on flash memory technology also exist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expensive but much lower latency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Limited number of rewrites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Content Placeholder 4" descr=""/>
          <p:cNvPicPr/>
          <p:nvPr/>
        </p:nvPicPr>
        <p:blipFill>
          <a:blip r:embed="rId1"/>
          <a:stretch/>
        </p:blipFill>
        <p:spPr>
          <a:xfrm>
            <a:off x="6172200" y="2742840"/>
            <a:ext cx="5181120" cy="25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Organizing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RAM, our programs organize information as they use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layout can be somewhat messy because it only needs to be understood as it is being used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disk, information must be reusable and readable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many programs may use the finite disk resource, we need a way of organizing information that can be shared and can be accessed outside the original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 may be partitioned into multiple pieces and each piece can have a different purpose (different operating system, recovery information,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 systems organizing information hierarchically on fixed disks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is organized into units called directories or folders which are identified by string representing their 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Folders can contain folders or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Files, also identified by name, contain information (a document, a video, a Java program,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describe a file’s location in terms of its path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Windows computers, paths begin with a drive letter and colon (ordered from A to Z and beyond) which corresponds to a disk partition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Linux, Android, Mac, and iOS, there is no drive letter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historical reasons, the hard disk usually is drive 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and B were floppy drives: two so you could copy floppies more easily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Directories are separated by a separator: on Windows, this is the backslash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Linux, Android, Mac, and iOS, it’s the slash /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Current directory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Windows, Mac, Linux, etc. have a notion of current directory for a given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program is launched, it’s usually the directory where the program is located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allows a program to access its associated files easily no matter where it is installed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Back in the old days, you could copy a program from a floppy to a hard disk and it would work the same way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path can be relative to the current directory or absolute (paths with drive letters tend to be absolute)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Escape characters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We’ve seen some reference to special characters in 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character literal or string literal contains a backslash, the Java compiler interprets the next character in a special way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'\n'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new line character and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'\\'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literal backslash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path C:\Windows\Notepad.exe is written as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"C:\\Windows\\Notepad.exe"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File class represents files in Java (it can also refer to directories)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programs are intended to be portable (run on many operating systems), so File has some mechanisms to cope with the differences between operating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 is used for file system operations such as listing files in a directory and deleting files from disk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File object using the File constructor and give it a string representing the path as an argument: new File(path)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path can be relative or absolute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LibreOffice/6.0.7.3$Linux_X86_64 LibreOffice_project/00m0$Build-3</Application>
  <Words>914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2016-11-03T16:53:29Z</dcterms:created>
  <dc:creator>Hock, Martin</dc:creator>
  <dc:description/>
  <dc:language>en-US</dc:language>
  <cp:lastModifiedBy/>
  <dcterms:modified xsi:type="dcterms:W3CDTF">2019-11-19T18:49:45Z</dcterms:modified>
  <cp:revision>17</cp:revision>
  <dc:subject/>
  <dc:title>33 Files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