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AAE9C-B391-42B4-92B1-77695D7FCA8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92B883-ADC5-4181-820E-09ECCA68755B}">
      <dgm:prSet phldrT="[Text]"/>
      <dgm:spPr/>
      <dgm:t>
        <a:bodyPr/>
        <a:lstStyle/>
        <a:p>
          <a:r>
            <a:rPr lang="en-US" dirty="0"/>
            <a:t>+1</a:t>
          </a:r>
        </a:p>
      </dgm:t>
    </dgm:pt>
    <dgm:pt modelId="{B71AEFE1-9D73-4C9F-A2D6-32F086509222}" type="parTrans" cxnId="{75BB7EC0-DE96-4D6B-B8C2-47249240A1F8}">
      <dgm:prSet/>
      <dgm:spPr/>
      <dgm:t>
        <a:bodyPr/>
        <a:lstStyle/>
        <a:p>
          <a:endParaRPr lang="en-US"/>
        </a:p>
      </dgm:t>
    </dgm:pt>
    <dgm:pt modelId="{999F6BE4-3EA2-4E54-9CE4-BD7CE8A0E9FE}" type="sibTrans" cxnId="{75BB7EC0-DE96-4D6B-B8C2-47249240A1F8}">
      <dgm:prSet/>
      <dgm:spPr/>
      <dgm:t>
        <a:bodyPr/>
        <a:lstStyle/>
        <a:p>
          <a:endParaRPr lang="en-US"/>
        </a:p>
      </dgm:t>
    </dgm:pt>
    <dgm:pt modelId="{AF99E587-4828-491B-B4D6-311EE0545061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left</a:t>
          </a:r>
        </a:p>
      </dgm:t>
    </dgm:pt>
    <dgm:pt modelId="{D4DD80C4-29B3-4AE6-A5B7-D23D502E9EA4}" type="parTrans" cxnId="{2B631101-2C2B-4134-8023-390B913EDC6F}">
      <dgm:prSet/>
      <dgm:spPr/>
      <dgm:t>
        <a:bodyPr/>
        <a:lstStyle/>
        <a:p>
          <a:endParaRPr lang="en-US"/>
        </a:p>
      </dgm:t>
    </dgm:pt>
    <dgm:pt modelId="{FA0AB0B5-F305-42D3-956B-9DAA1F728A77}" type="sibTrans" cxnId="{2B631101-2C2B-4134-8023-390B913EDC6F}">
      <dgm:prSet/>
      <dgm:spPr/>
      <dgm:t>
        <a:bodyPr/>
        <a:lstStyle/>
        <a:p>
          <a:endParaRPr lang="en-US"/>
        </a:p>
      </dgm:t>
    </dgm:pt>
    <dgm:pt modelId="{BEE1A296-D300-4A49-8C05-C924813C58FC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right</a:t>
          </a:r>
        </a:p>
      </dgm:t>
    </dgm:pt>
    <dgm:pt modelId="{BAC970E4-4D21-40C7-B227-9428B5AFEBCD}" type="parTrans" cxnId="{7B761924-F259-467B-B377-385D7A86F104}">
      <dgm:prSet/>
      <dgm:spPr/>
      <dgm:t>
        <a:bodyPr/>
        <a:lstStyle/>
        <a:p>
          <a:endParaRPr lang="en-US"/>
        </a:p>
      </dgm:t>
    </dgm:pt>
    <dgm:pt modelId="{69415309-6492-4A06-A646-5A55DB85282F}" type="sibTrans" cxnId="{7B761924-F259-467B-B377-385D7A86F104}">
      <dgm:prSet/>
      <dgm:spPr/>
      <dgm:t>
        <a:bodyPr/>
        <a:lstStyle/>
        <a:p>
          <a:endParaRPr lang="en-US"/>
        </a:p>
      </dgm:t>
    </dgm:pt>
    <dgm:pt modelId="{6CB1A2F1-50C0-44C7-AAD2-229E9C81C1C5}" type="pres">
      <dgm:prSet presAssocID="{D94AAE9C-B391-42B4-92B1-77695D7FCA8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5117872-8BE8-4857-8072-D90226F494AC}" type="pres">
      <dgm:prSet presAssocID="{A092B883-ADC5-4181-820E-09ECCA68755B}" presName="hierRoot1" presStyleCnt="0">
        <dgm:presLayoutVars>
          <dgm:hierBranch val="init"/>
        </dgm:presLayoutVars>
      </dgm:prSet>
      <dgm:spPr/>
    </dgm:pt>
    <dgm:pt modelId="{9B8EB92B-6965-47AB-AABA-D080A91215E7}" type="pres">
      <dgm:prSet presAssocID="{A092B883-ADC5-4181-820E-09ECCA68755B}" presName="rootComposite1" presStyleCnt="0"/>
      <dgm:spPr/>
    </dgm:pt>
    <dgm:pt modelId="{4973906B-14FE-4787-AA9E-A2E52DBA4852}" type="pres">
      <dgm:prSet presAssocID="{A092B883-ADC5-4181-820E-09ECCA68755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BE6B3D4-BA11-4189-81A7-6501CE90CE93}" type="pres">
      <dgm:prSet presAssocID="{A092B883-ADC5-4181-820E-09ECCA68755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26EE3BD-5D8C-4746-922C-4F9690923C84}" type="pres">
      <dgm:prSet presAssocID="{A092B883-ADC5-4181-820E-09ECCA68755B}" presName="hierChild2" presStyleCnt="0"/>
      <dgm:spPr/>
    </dgm:pt>
    <dgm:pt modelId="{97CE838C-F605-4592-8B1C-DD13A173F9AB}" type="pres">
      <dgm:prSet presAssocID="{D4DD80C4-29B3-4AE6-A5B7-D23D502E9EA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AF0CE744-BE3D-41EE-A0E2-EDD8D9C69265}" type="pres">
      <dgm:prSet presAssocID="{AF99E587-4828-491B-B4D6-311EE0545061}" presName="hierRoot2" presStyleCnt="0">
        <dgm:presLayoutVars>
          <dgm:hierBranch val="init"/>
        </dgm:presLayoutVars>
      </dgm:prSet>
      <dgm:spPr/>
    </dgm:pt>
    <dgm:pt modelId="{CF4921EC-8DA9-48C6-B649-4947865062F0}" type="pres">
      <dgm:prSet presAssocID="{AF99E587-4828-491B-B4D6-311EE0545061}" presName="rootComposite" presStyleCnt="0"/>
      <dgm:spPr/>
    </dgm:pt>
    <dgm:pt modelId="{F27B4A7B-1B55-450B-8349-8EC06928C316}" type="pres">
      <dgm:prSet presAssocID="{AF99E587-4828-491B-B4D6-311EE054506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2174C0-FD90-40CD-8495-668FE683CDB1}" type="pres">
      <dgm:prSet presAssocID="{AF99E587-4828-491B-B4D6-311EE0545061}" presName="rootConnector" presStyleLbl="node2" presStyleIdx="0" presStyleCnt="2"/>
      <dgm:spPr/>
      <dgm:t>
        <a:bodyPr/>
        <a:lstStyle/>
        <a:p>
          <a:endParaRPr lang="en-US"/>
        </a:p>
      </dgm:t>
    </dgm:pt>
    <dgm:pt modelId="{E8C46BFF-7FAF-4803-9B7F-6B4DCC5D3233}" type="pres">
      <dgm:prSet presAssocID="{AF99E587-4828-491B-B4D6-311EE0545061}" presName="hierChild4" presStyleCnt="0"/>
      <dgm:spPr/>
    </dgm:pt>
    <dgm:pt modelId="{ECEB7C7F-3AFF-468D-9BDD-9EFE2C9CD0E0}" type="pres">
      <dgm:prSet presAssocID="{AF99E587-4828-491B-B4D6-311EE0545061}" presName="hierChild5" presStyleCnt="0"/>
      <dgm:spPr/>
    </dgm:pt>
    <dgm:pt modelId="{43916FB0-16B2-4E32-B305-3B90DADFBDE0}" type="pres">
      <dgm:prSet presAssocID="{BAC970E4-4D21-40C7-B227-9428B5AFEBCD}" presName="Name37" presStyleLbl="parChTrans1D2" presStyleIdx="1" presStyleCnt="2"/>
      <dgm:spPr/>
      <dgm:t>
        <a:bodyPr/>
        <a:lstStyle/>
        <a:p>
          <a:endParaRPr lang="en-US"/>
        </a:p>
      </dgm:t>
    </dgm:pt>
    <dgm:pt modelId="{66FBEDB8-EEC5-41D2-8834-913C40460A29}" type="pres">
      <dgm:prSet presAssocID="{BEE1A296-D300-4A49-8C05-C924813C58FC}" presName="hierRoot2" presStyleCnt="0">
        <dgm:presLayoutVars>
          <dgm:hierBranch val="init"/>
        </dgm:presLayoutVars>
      </dgm:prSet>
      <dgm:spPr/>
    </dgm:pt>
    <dgm:pt modelId="{DAC2D3CB-C4EA-4A95-A55C-911B9737FCA7}" type="pres">
      <dgm:prSet presAssocID="{BEE1A296-D300-4A49-8C05-C924813C58FC}" presName="rootComposite" presStyleCnt="0"/>
      <dgm:spPr/>
    </dgm:pt>
    <dgm:pt modelId="{F63FB282-E0B4-4976-8A3F-EF191E2EA84C}" type="pres">
      <dgm:prSet presAssocID="{BEE1A296-D300-4A49-8C05-C924813C58FC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E378FD-8158-4E28-9F6F-567F30D665F4}" type="pres">
      <dgm:prSet presAssocID="{BEE1A296-D300-4A49-8C05-C924813C58FC}" presName="rootConnector" presStyleLbl="node2" presStyleIdx="1" presStyleCnt="2"/>
      <dgm:spPr/>
      <dgm:t>
        <a:bodyPr/>
        <a:lstStyle/>
        <a:p>
          <a:endParaRPr lang="en-US"/>
        </a:p>
      </dgm:t>
    </dgm:pt>
    <dgm:pt modelId="{970CDDCE-2846-41CA-B7F8-5C6C7306B041}" type="pres">
      <dgm:prSet presAssocID="{BEE1A296-D300-4A49-8C05-C924813C58FC}" presName="hierChild4" presStyleCnt="0"/>
      <dgm:spPr/>
    </dgm:pt>
    <dgm:pt modelId="{2018BC7A-3B1D-4305-BCFC-B6B412B8C389}" type="pres">
      <dgm:prSet presAssocID="{BEE1A296-D300-4A49-8C05-C924813C58FC}" presName="hierChild5" presStyleCnt="0"/>
      <dgm:spPr/>
    </dgm:pt>
    <dgm:pt modelId="{C82548D8-CD19-45BD-B215-40109816EFFC}" type="pres">
      <dgm:prSet presAssocID="{A092B883-ADC5-4181-820E-09ECCA68755B}" presName="hierChild3" presStyleCnt="0"/>
      <dgm:spPr/>
    </dgm:pt>
  </dgm:ptLst>
  <dgm:cxnLst>
    <dgm:cxn modelId="{7D2A7F38-8B1E-419A-8D25-954B60A89C85}" type="presOf" srcId="{A092B883-ADC5-4181-820E-09ECCA68755B}" destId="{4973906B-14FE-4787-AA9E-A2E52DBA4852}" srcOrd="0" destOrd="0" presId="urn:microsoft.com/office/officeart/2005/8/layout/orgChart1"/>
    <dgm:cxn modelId="{75BB7EC0-DE96-4D6B-B8C2-47249240A1F8}" srcId="{D94AAE9C-B391-42B4-92B1-77695D7FCA83}" destId="{A092B883-ADC5-4181-820E-09ECCA68755B}" srcOrd="0" destOrd="0" parTransId="{B71AEFE1-9D73-4C9F-A2D6-32F086509222}" sibTransId="{999F6BE4-3EA2-4E54-9CE4-BD7CE8A0E9FE}"/>
    <dgm:cxn modelId="{51ED3E88-2345-4442-A739-D0469F4D2869}" type="presOf" srcId="{AF99E587-4828-491B-B4D6-311EE0545061}" destId="{F27B4A7B-1B55-450B-8349-8EC06928C316}" srcOrd="0" destOrd="0" presId="urn:microsoft.com/office/officeart/2005/8/layout/orgChart1"/>
    <dgm:cxn modelId="{889FA745-1C2A-4216-B16B-68B93ACA808F}" type="presOf" srcId="{AF99E587-4828-491B-B4D6-311EE0545061}" destId="{D42174C0-FD90-40CD-8495-668FE683CDB1}" srcOrd="1" destOrd="0" presId="urn:microsoft.com/office/officeart/2005/8/layout/orgChart1"/>
    <dgm:cxn modelId="{2B631101-2C2B-4134-8023-390B913EDC6F}" srcId="{A092B883-ADC5-4181-820E-09ECCA68755B}" destId="{AF99E587-4828-491B-B4D6-311EE0545061}" srcOrd="0" destOrd="0" parTransId="{D4DD80C4-29B3-4AE6-A5B7-D23D502E9EA4}" sibTransId="{FA0AB0B5-F305-42D3-956B-9DAA1F728A77}"/>
    <dgm:cxn modelId="{EE5D4B73-C551-4A11-B597-AC1E90FA8208}" type="presOf" srcId="{BAC970E4-4D21-40C7-B227-9428B5AFEBCD}" destId="{43916FB0-16B2-4E32-B305-3B90DADFBDE0}" srcOrd="0" destOrd="0" presId="urn:microsoft.com/office/officeart/2005/8/layout/orgChart1"/>
    <dgm:cxn modelId="{E0F06196-3E93-4300-92AC-4E7715326A9A}" type="presOf" srcId="{A092B883-ADC5-4181-820E-09ECCA68755B}" destId="{8BE6B3D4-BA11-4189-81A7-6501CE90CE93}" srcOrd="1" destOrd="0" presId="urn:microsoft.com/office/officeart/2005/8/layout/orgChart1"/>
    <dgm:cxn modelId="{CBB81895-B305-41A2-80E1-3E665E7E4DCA}" type="presOf" srcId="{BEE1A296-D300-4A49-8C05-C924813C58FC}" destId="{23E378FD-8158-4E28-9F6F-567F30D665F4}" srcOrd="1" destOrd="0" presId="urn:microsoft.com/office/officeart/2005/8/layout/orgChart1"/>
    <dgm:cxn modelId="{7B761924-F259-467B-B377-385D7A86F104}" srcId="{A092B883-ADC5-4181-820E-09ECCA68755B}" destId="{BEE1A296-D300-4A49-8C05-C924813C58FC}" srcOrd="1" destOrd="0" parTransId="{BAC970E4-4D21-40C7-B227-9428B5AFEBCD}" sibTransId="{69415309-6492-4A06-A646-5A55DB85282F}"/>
    <dgm:cxn modelId="{1BB4723D-C13A-424D-9370-E5A4BE3795AE}" type="presOf" srcId="{D94AAE9C-B391-42B4-92B1-77695D7FCA83}" destId="{6CB1A2F1-50C0-44C7-AAD2-229E9C81C1C5}" srcOrd="0" destOrd="0" presId="urn:microsoft.com/office/officeart/2005/8/layout/orgChart1"/>
    <dgm:cxn modelId="{72462E77-A6E7-4F6E-BE0A-0D441675733A}" type="presOf" srcId="{D4DD80C4-29B3-4AE6-A5B7-D23D502E9EA4}" destId="{97CE838C-F605-4592-8B1C-DD13A173F9AB}" srcOrd="0" destOrd="0" presId="urn:microsoft.com/office/officeart/2005/8/layout/orgChart1"/>
    <dgm:cxn modelId="{BA105BE3-9539-438E-B71B-4AAE1C572212}" type="presOf" srcId="{BEE1A296-D300-4A49-8C05-C924813C58FC}" destId="{F63FB282-E0B4-4976-8A3F-EF191E2EA84C}" srcOrd="0" destOrd="0" presId="urn:microsoft.com/office/officeart/2005/8/layout/orgChart1"/>
    <dgm:cxn modelId="{BD8F3414-4824-4DE3-9011-1DB4CBDEC3A3}" type="presParOf" srcId="{6CB1A2F1-50C0-44C7-AAD2-229E9C81C1C5}" destId="{D5117872-8BE8-4857-8072-D90226F494AC}" srcOrd="0" destOrd="0" presId="urn:microsoft.com/office/officeart/2005/8/layout/orgChart1"/>
    <dgm:cxn modelId="{C384D5F7-E4E5-4F67-9856-81684C22D8A6}" type="presParOf" srcId="{D5117872-8BE8-4857-8072-D90226F494AC}" destId="{9B8EB92B-6965-47AB-AABA-D080A91215E7}" srcOrd="0" destOrd="0" presId="urn:microsoft.com/office/officeart/2005/8/layout/orgChart1"/>
    <dgm:cxn modelId="{7F108808-1D7F-4934-A1E2-25DE270AC599}" type="presParOf" srcId="{9B8EB92B-6965-47AB-AABA-D080A91215E7}" destId="{4973906B-14FE-4787-AA9E-A2E52DBA4852}" srcOrd="0" destOrd="0" presId="urn:microsoft.com/office/officeart/2005/8/layout/orgChart1"/>
    <dgm:cxn modelId="{5D006AEA-F083-4AE0-81F6-91DF2B6283A4}" type="presParOf" srcId="{9B8EB92B-6965-47AB-AABA-D080A91215E7}" destId="{8BE6B3D4-BA11-4189-81A7-6501CE90CE93}" srcOrd="1" destOrd="0" presId="urn:microsoft.com/office/officeart/2005/8/layout/orgChart1"/>
    <dgm:cxn modelId="{4F7CBD49-2D01-4B9C-9D7D-A07CAFD6689C}" type="presParOf" srcId="{D5117872-8BE8-4857-8072-D90226F494AC}" destId="{426EE3BD-5D8C-4746-922C-4F9690923C84}" srcOrd="1" destOrd="0" presId="urn:microsoft.com/office/officeart/2005/8/layout/orgChart1"/>
    <dgm:cxn modelId="{D2F5021F-78DE-4073-984F-EAA031B7A2BA}" type="presParOf" srcId="{426EE3BD-5D8C-4746-922C-4F9690923C84}" destId="{97CE838C-F605-4592-8B1C-DD13A173F9AB}" srcOrd="0" destOrd="0" presId="urn:microsoft.com/office/officeart/2005/8/layout/orgChart1"/>
    <dgm:cxn modelId="{C433FFD5-9CA0-4C32-B549-244602E9CD06}" type="presParOf" srcId="{426EE3BD-5D8C-4746-922C-4F9690923C84}" destId="{AF0CE744-BE3D-41EE-A0E2-EDD8D9C69265}" srcOrd="1" destOrd="0" presId="urn:microsoft.com/office/officeart/2005/8/layout/orgChart1"/>
    <dgm:cxn modelId="{D14EAE64-2EBA-4D1B-A0B6-054A96B802FD}" type="presParOf" srcId="{AF0CE744-BE3D-41EE-A0E2-EDD8D9C69265}" destId="{CF4921EC-8DA9-48C6-B649-4947865062F0}" srcOrd="0" destOrd="0" presId="urn:microsoft.com/office/officeart/2005/8/layout/orgChart1"/>
    <dgm:cxn modelId="{405A82E0-432C-4F65-A634-D790B15FE1E9}" type="presParOf" srcId="{CF4921EC-8DA9-48C6-B649-4947865062F0}" destId="{F27B4A7B-1B55-450B-8349-8EC06928C316}" srcOrd="0" destOrd="0" presId="urn:microsoft.com/office/officeart/2005/8/layout/orgChart1"/>
    <dgm:cxn modelId="{CB6E699D-37B6-404B-8376-108D527F3F1A}" type="presParOf" srcId="{CF4921EC-8DA9-48C6-B649-4947865062F0}" destId="{D42174C0-FD90-40CD-8495-668FE683CDB1}" srcOrd="1" destOrd="0" presId="urn:microsoft.com/office/officeart/2005/8/layout/orgChart1"/>
    <dgm:cxn modelId="{EBD0A4BF-B117-497C-BB55-C500745714BE}" type="presParOf" srcId="{AF0CE744-BE3D-41EE-A0E2-EDD8D9C69265}" destId="{E8C46BFF-7FAF-4803-9B7F-6B4DCC5D3233}" srcOrd="1" destOrd="0" presId="urn:microsoft.com/office/officeart/2005/8/layout/orgChart1"/>
    <dgm:cxn modelId="{A67D9379-4B9F-4332-BE7A-5922CF563AA8}" type="presParOf" srcId="{AF0CE744-BE3D-41EE-A0E2-EDD8D9C69265}" destId="{ECEB7C7F-3AFF-468D-9BDD-9EFE2C9CD0E0}" srcOrd="2" destOrd="0" presId="urn:microsoft.com/office/officeart/2005/8/layout/orgChart1"/>
    <dgm:cxn modelId="{D5827224-77A1-4379-95D3-6D14A0BC69A8}" type="presParOf" srcId="{426EE3BD-5D8C-4746-922C-4F9690923C84}" destId="{43916FB0-16B2-4E32-B305-3B90DADFBDE0}" srcOrd="2" destOrd="0" presId="urn:microsoft.com/office/officeart/2005/8/layout/orgChart1"/>
    <dgm:cxn modelId="{6C453987-929A-4576-97F7-CD55BC966965}" type="presParOf" srcId="{426EE3BD-5D8C-4746-922C-4F9690923C84}" destId="{66FBEDB8-EEC5-41D2-8834-913C40460A29}" srcOrd="3" destOrd="0" presId="urn:microsoft.com/office/officeart/2005/8/layout/orgChart1"/>
    <dgm:cxn modelId="{0F40F29D-3588-4FF8-8BAE-14500DE6A2BF}" type="presParOf" srcId="{66FBEDB8-EEC5-41D2-8834-913C40460A29}" destId="{DAC2D3CB-C4EA-4A95-A55C-911B9737FCA7}" srcOrd="0" destOrd="0" presId="urn:microsoft.com/office/officeart/2005/8/layout/orgChart1"/>
    <dgm:cxn modelId="{3488031C-5A0A-43D0-B5B3-FF250A41E88C}" type="presParOf" srcId="{DAC2D3CB-C4EA-4A95-A55C-911B9737FCA7}" destId="{F63FB282-E0B4-4976-8A3F-EF191E2EA84C}" srcOrd="0" destOrd="0" presId="urn:microsoft.com/office/officeart/2005/8/layout/orgChart1"/>
    <dgm:cxn modelId="{A013100D-4E00-4F3B-A309-44659255178B}" type="presParOf" srcId="{DAC2D3CB-C4EA-4A95-A55C-911B9737FCA7}" destId="{23E378FD-8158-4E28-9F6F-567F30D665F4}" srcOrd="1" destOrd="0" presId="urn:microsoft.com/office/officeart/2005/8/layout/orgChart1"/>
    <dgm:cxn modelId="{485A6B6F-1232-4907-BB30-0904497051D6}" type="presParOf" srcId="{66FBEDB8-EEC5-41D2-8834-913C40460A29}" destId="{970CDDCE-2846-41CA-B7F8-5C6C7306B041}" srcOrd="1" destOrd="0" presId="urn:microsoft.com/office/officeart/2005/8/layout/orgChart1"/>
    <dgm:cxn modelId="{0EB69088-97B2-4099-ADAC-DB81857683A7}" type="presParOf" srcId="{66FBEDB8-EEC5-41D2-8834-913C40460A29}" destId="{2018BC7A-3B1D-4305-BCFC-B6B412B8C389}" srcOrd="2" destOrd="0" presId="urn:microsoft.com/office/officeart/2005/8/layout/orgChart1"/>
    <dgm:cxn modelId="{C3EEA2BD-D034-4DA6-A1CE-5EEFE4FDAB14}" type="presParOf" srcId="{D5117872-8BE8-4857-8072-D90226F494AC}" destId="{C82548D8-CD19-45BD-B215-40109816EF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30D205-3F89-44D1-B113-264B73F6592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CE1F1E-FE49-4BD4-B6DE-A93775ECCD0F}">
      <dgm:prSet phldrT="[Text]"/>
      <dgm:spPr/>
      <dgm:t>
        <a:bodyPr/>
        <a:lstStyle/>
        <a:p>
          <a:r>
            <a:rPr lang="en-US" dirty="0"/>
            <a:t>M</a:t>
          </a:r>
        </a:p>
      </dgm:t>
    </dgm:pt>
    <dgm:pt modelId="{E2F30241-2561-4429-938C-A3DB8023C1B4}" type="parTrans" cxnId="{DB68A1D8-615E-4E4D-809C-0F3D267580FF}">
      <dgm:prSet/>
      <dgm:spPr/>
      <dgm:t>
        <a:bodyPr/>
        <a:lstStyle/>
        <a:p>
          <a:endParaRPr lang="en-US"/>
        </a:p>
      </dgm:t>
    </dgm:pt>
    <dgm:pt modelId="{5C9AD05F-B8BE-4DB5-9D52-759AAD127164}" type="sibTrans" cxnId="{DB68A1D8-615E-4E4D-809C-0F3D267580FF}">
      <dgm:prSet/>
      <dgm:spPr/>
      <dgm:t>
        <a:bodyPr/>
        <a:lstStyle/>
        <a:p>
          <a:endParaRPr lang="en-US"/>
        </a:p>
      </dgm:t>
    </dgm:pt>
    <dgm:pt modelId="{071D4E90-0419-4361-96CA-93846A67A3C8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D</a:t>
          </a:r>
        </a:p>
      </dgm:t>
    </dgm:pt>
    <dgm:pt modelId="{F69E7EFD-9795-4561-A10A-28392852669D}" type="parTrans" cxnId="{4689328E-F2D3-4C70-BA19-CE5B1302A21F}">
      <dgm:prSet/>
      <dgm:spPr/>
      <dgm:t>
        <a:bodyPr/>
        <a:lstStyle/>
        <a:p>
          <a:endParaRPr lang="en-US"/>
        </a:p>
      </dgm:t>
    </dgm:pt>
    <dgm:pt modelId="{0C0BFBD4-4952-44C0-8D73-6D65DA287AD5}" type="sibTrans" cxnId="{4689328E-F2D3-4C70-BA19-CE5B1302A21F}">
      <dgm:prSet/>
      <dgm:spPr/>
      <dgm:t>
        <a:bodyPr/>
        <a:lstStyle/>
        <a:p>
          <a:endParaRPr lang="en-US"/>
        </a:p>
      </dgm:t>
    </dgm:pt>
    <dgm:pt modelId="{A6D158CF-F98D-4394-B2E8-0C1E6F56DC5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R</a:t>
          </a:r>
        </a:p>
      </dgm:t>
    </dgm:pt>
    <dgm:pt modelId="{3C3D444B-7D88-407C-A88B-53B51EE06E0A}" type="parTrans" cxnId="{EB6CDA3A-3DDD-482B-AD02-97A4A2BFD253}">
      <dgm:prSet/>
      <dgm:spPr/>
      <dgm:t>
        <a:bodyPr/>
        <a:lstStyle/>
        <a:p>
          <a:endParaRPr lang="en-US"/>
        </a:p>
      </dgm:t>
    </dgm:pt>
    <dgm:pt modelId="{B2579C06-7083-4F0C-97B0-5E372855344A}" type="sibTrans" cxnId="{EB6CDA3A-3DDD-482B-AD02-97A4A2BFD253}">
      <dgm:prSet/>
      <dgm:spPr/>
      <dgm:t>
        <a:bodyPr/>
        <a:lstStyle/>
        <a:p>
          <a:endParaRPr lang="en-US"/>
        </a:p>
      </dgm:t>
    </dgm:pt>
    <dgm:pt modelId="{E108F96E-BE57-4BD4-86DB-8EAC09B5E053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A</a:t>
          </a:r>
        </a:p>
      </dgm:t>
    </dgm:pt>
    <dgm:pt modelId="{1A71C90C-0163-43E0-B8C0-17B9447CFFDF}" type="parTrans" cxnId="{59037FDC-3BB8-4BFB-A81E-15B1939FCAD1}">
      <dgm:prSet/>
      <dgm:spPr/>
      <dgm:t>
        <a:bodyPr/>
        <a:lstStyle/>
        <a:p>
          <a:endParaRPr lang="en-US"/>
        </a:p>
      </dgm:t>
    </dgm:pt>
    <dgm:pt modelId="{F452F2AD-764C-4AA8-8687-9D4F589097A5}" type="sibTrans" cxnId="{59037FDC-3BB8-4BFB-A81E-15B1939FCAD1}">
      <dgm:prSet/>
      <dgm:spPr/>
      <dgm:t>
        <a:bodyPr/>
        <a:lstStyle/>
        <a:p>
          <a:endParaRPr lang="en-US"/>
        </a:p>
      </dgm:t>
    </dgm:pt>
    <dgm:pt modelId="{2D577B98-99AB-468C-856E-2B2CAA8F52D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H</a:t>
          </a:r>
        </a:p>
      </dgm:t>
    </dgm:pt>
    <dgm:pt modelId="{2116C3A3-E0D3-4FAC-94B9-CE25F730B016}" type="parTrans" cxnId="{54A87071-85DF-497F-B981-09C2C212B9F0}">
      <dgm:prSet/>
      <dgm:spPr/>
      <dgm:t>
        <a:bodyPr/>
        <a:lstStyle/>
        <a:p>
          <a:endParaRPr lang="en-US"/>
        </a:p>
      </dgm:t>
    </dgm:pt>
    <dgm:pt modelId="{BD12038E-D286-4E5E-8BDA-E6B5E0CED1D2}" type="sibTrans" cxnId="{54A87071-85DF-497F-B981-09C2C212B9F0}">
      <dgm:prSet/>
      <dgm:spPr/>
      <dgm:t>
        <a:bodyPr/>
        <a:lstStyle/>
        <a:p>
          <a:endParaRPr lang="en-US"/>
        </a:p>
      </dgm:t>
    </dgm:pt>
    <dgm:pt modelId="{58BA9951-7A7E-499A-B42E-769F6D6F68D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G</a:t>
          </a:r>
        </a:p>
      </dgm:t>
    </dgm:pt>
    <dgm:pt modelId="{D37301EB-AB69-4089-B151-5E686C8ED5D2}" type="sibTrans" cxnId="{21FE732A-47FE-412B-BA8A-7684F28CB46C}">
      <dgm:prSet/>
      <dgm:spPr/>
      <dgm:t>
        <a:bodyPr/>
        <a:lstStyle/>
        <a:p>
          <a:endParaRPr lang="en-US"/>
        </a:p>
      </dgm:t>
    </dgm:pt>
    <dgm:pt modelId="{E1356758-9290-4EA8-A6AD-2FE98E00A75F}" type="parTrans" cxnId="{21FE732A-47FE-412B-BA8A-7684F28CB46C}">
      <dgm:prSet/>
      <dgm:spPr/>
      <dgm:t>
        <a:bodyPr/>
        <a:lstStyle/>
        <a:p>
          <a:endParaRPr lang="en-US"/>
        </a:p>
      </dgm:t>
    </dgm:pt>
    <dgm:pt modelId="{59FF1267-9C86-4A3A-9D4A-B207076C2EC8}" type="pres">
      <dgm:prSet presAssocID="{5430D205-3F89-44D1-B113-264B73F6592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E0B8251-46B9-4305-8818-15D6F146AB9A}" type="pres">
      <dgm:prSet presAssocID="{85CE1F1E-FE49-4BD4-B6DE-A93775ECCD0F}" presName="hierRoot1" presStyleCnt="0">
        <dgm:presLayoutVars>
          <dgm:hierBranch val="init"/>
        </dgm:presLayoutVars>
      </dgm:prSet>
      <dgm:spPr/>
    </dgm:pt>
    <dgm:pt modelId="{EAC915C9-8B49-4788-900E-81AD73CBFC5C}" type="pres">
      <dgm:prSet presAssocID="{85CE1F1E-FE49-4BD4-B6DE-A93775ECCD0F}" presName="rootComposite1" presStyleCnt="0"/>
      <dgm:spPr/>
    </dgm:pt>
    <dgm:pt modelId="{36BB5496-FF7E-482D-88C1-279F8D2DF7A3}" type="pres">
      <dgm:prSet presAssocID="{85CE1F1E-FE49-4BD4-B6DE-A93775ECCD0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E8AC6D-EE08-48A0-839D-A9B5D276F997}" type="pres">
      <dgm:prSet presAssocID="{85CE1F1E-FE49-4BD4-B6DE-A93775ECCD0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4B1CC110-BB82-4CF1-A551-66AEB28C865D}" type="pres">
      <dgm:prSet presAssocID="{85CE1F1E-FE49-4BD4-B6DE-A93775ECCD0F}" presName="hierChild2" presStyleCnt="0"/>
      <dgm:spPr/>
    </dgm:pt>
    <dgm:pt modelId="{87FC7415-7975-4793-9D27-34AF84C1D4D0}" type="pres">
      <dgm:prSet presAssocID="{F69E7EFD-9795-4561-A10A-28392852669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5A21500-8B35-4E05-B98C-55120CF4E14F}" type="pres">
      <dgm:prSet presAssocID="{071D4E90-0419-4361-96CA-93846A67A3C8}" presName="hierRoot2" presStyleCnt="0">
        <dgm:presLayoutVars>
          <dgm:hierBranch val="init"/>
        </dgm:presLayoutVars>
      </dgm:prSet>
      <dgm:spPr/>
    </dgm:pt>
    <dgm:pt modelId="{D6D6742B-66F2-4432-84BD-5201FF934FB4}" type="pres">
      <dgm:prSet presAssocID="{071D4E90-0419-4361-96CA-93846A67A3C8}" presName="rootComposite" presStyleCnt="0"/>
      <dgm:spPr/>
    </dgm:pt>
    <dgm:pt modelId="{DFF2280D-1C45-4564-B599-44BAA53BD27D}" type="pres">
      <dgm:prSet presAssocID="{071D4E90-0419-4361-96CA-93846A67A3C8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836A72-5D16-4142-AD6B-0AE2546D5535}" type="pres">
      <dgm:prSet presAssocID="{071D4E90-0419-4361-96CA-93846A67A3C8}" presName="rootConnector" presStyleLbl="node2" presStyleIdx="0" presStyleCnt="2"/>
      <dgm:spPr/>
      <dgm:t>
        <a:bodyPr/>
        <a:lstStyle/>
        <a:p>
          <a:endParaRPr lang="en-US"/>
        </a:p>
      </dgm:t>
    </dgm:pt>
    <dgm:pt modelId="{0A6A73B7-C6C3-463D-86A5-A3450401D6DF}" type="pres">
      <dgm:prSet presAssocID="{071D4E90-0419-4361-96CA-93846A67A3C8}" presName="hierChild4" presStyleCnt="0"/>
      <dgm:spPr/>
    </dgm:pt>
    <dgm:pt modelId="{12CE1A52-9E7B-4717-95DE-BA5724E2F353}" type="pres">
      <dgm:prSet presAssocID="{1A71C90C-0163-43E0-B8C0-17B9447CFFDF}" presName="Name37" presStyleLbl="parChTrans1D3" presStyleIdx="0" presStyleCnt="2"/>
      <dgm:spPr/>
      <dgm:t>
        <a:bodyPr/>
        <a:lstStyle/>
        <a:p>
          <a:endParaRPr lang="en-US"/>
        </a:p>
      </dgm:t>
    </dgm:pt>
    <dgm:pt modelId="{82F9B65C-A92B-498C-AF71-171B7C30B589}" type="pres">
      <dgm:prSet presAssocID="{E108F96E-BE57-4BD4-86DB-8EAC09B5E053}" presName="hierRoot2" presStyleCnt="0">
        <dgm:presLayoutVars>
          <dgm:hierBranch val="init"/>
        </dgm:presLayoutVars>
      </dgm:prSet>
      <dgm:spPr/>
    </dgm:pt>
    <dgm:pt modelId="{F0859C20-C20A-46A3-AD58-4CD8AC16C5AB}" type="pres">
      <dgm:prSet presAssocID="{E108F96E-BE57-4BD4-86DB-8EAC09B5E053}" presName="rootComposite" presStyleCnt="0"/>
      <dgm:spPr/>
    </dgm:pt>
    <dgm:pt modelId="{22F24A4A-E88D-41C6-842E-0544A41366A2}" type="pres">
      <dgm:prSet presAssocID="{E108F96E-BE57-4BD4-86DB-8EAC09B5E053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C6376C-73CF-4116-9AA3-2DAD386436A6}" type="pres">
      <dgm:prSet presAssocID="{E108F96E-BE57-4BD4-86DB-8EAC09B5E053}" presName="rootConnector" presStyleLbl="node3" presStyleIdx="0" presStyleCnt="2"/>
      <dgm:spPr/>
      <dgm:t>
        <a:bodyPr/>
        <a:lstStyle/>
        <a:p>
          <a:endParaRPr lang="en-US"/>
        </a:p>
      </dgm:t>
    </dgm:pt>
    <dgm:pt modelId="{17E095A1-CBFD-4DEC-8A0C-8B97AA93FA6A}" type="pres">
      <dgm:prSet presAssocID="{E108F96E-BE57-4BD4-86DB-8EAC09B5E053}" presName="hierChild4" presStyleCnt="0"/>
      <dgm:spPr/>
    </dgm:pt>
    <dgm:pt modelId="{090700F1-E8D9-46B0-AA56-268D34C2322D}" type="pres">
      <dgm:prSet presAssocID="{E108F96E-BE57-4BD4-86DB-8EAC09B5E053}" presName="hierChild5" presStyleCnt="0"/>
      <dgm:spPr/>
    </dgm:pt>
    <dgm:pt modelId="{C2023212-B03C-4120-8AB2-540E31967D6A}" type="pres">
      <dgm:prSet presAssocID="{E1356758-9290-4EA8-A6AD-2FE98E00A75F}" presName="Name37" presStyleLbl="parChTrans1D3" presStyleIdx="1" presStyleCnt="2"/>
      <dgm:spPr/>
      <dgm:t>
        <a:bodyPr/>
        <a:lstStyle/>
        <a:p>
          <a:endParaRPr lang="en-US"/>
        </a:p>
      </dgm:t>
    </dgm:pt>
    <dgm:pt modelId="{9634618B-AD8A-434A-AE74-3E0B92CA0E9B}" type="pres">
      <dgm:prSet presAssocID="{58BA9951-7A7E-499A-B42E-769F6D6F68DC}" presName="hierRoot2" presStyleCnt="0">
        <dgm:presLayoutVars>
          <dgm:hierBranch val="init"/>
        </dgm:presLayoutVars>
      </dgm:prSet>
      <dgm:spPr/>
    </dgm:pt>
    <dgm:pt modelId="{12653E97-71D3-4B41-8AF4-E32FF119CCE6}" type="pres">
      <dgm:prSet presAssocID="{58BA9951-7A7E-499A-B42E-769F6D6F68DC}" presName="rootComposite" presStyleCnt="0"/>
      <dgm:spPr/>
    </dgm:pt>
    <dgm:pt modelId="{FF9A132C-CC5B-4AF5-B894-0386E294A8E6}" type="pres">
      <dgm:prSet presAssocID="{58BA9951-7A7E-499A-B42E-769F6D6F68DC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8D2CE7-3068-4F01-8979-2FE1B24F72BB}" type="pres">
      <dgm:prSet presAssocID="{58BA9951-7A7E-499A-B42E-769F6D6F68DC}" presName="rootConnector" presStyleLbl="node3" presStyleIdx="1" presStyleCnt="2"/>
      <dgm:spPr/>
      <dgm:t>
        <a:bodyPr/>
        <a:lstStyle/>
        <a:p>
          <a:endParaRPr lang="en-US"/>
        </a:p>
      </dgm:t>
    </dgm:pt>
    <dgm:pt modelId="{8FBFA237-92B1-4F96-9FBA-AA9BDC206F01}" type="pres">
      <dgm:prSet presAssocID="{58BA9951-7A7E-499A-B42E-769F6D6F68DC}" presName="hierChild4" presStyleCnt="0"/>
      <dgm:spPr/>
    </dgm:pt>
    <dgm:pt modelId="{18EFDA13-02CA-429A-8B81-410DE57A9A14}" type="pres">
      <dgm:prSet presAssocID="{2116C3A3-E0D3-4FAC-94B9-CE25F730B016}" presName="Name37" presStyleLbl="parChTrans1D4" presStyleIdx="0" presStyleCnt="1"/>
      <dgm:spPr/>
      <dgm:t>
        <a:bodyPr/>
        <a:lstStyle/>
        <a:p>
          <a:endParaRPr lang="en-US"/>
        </a:p>
      </dgm:t>
    </dgm:pt>
    <dgm:pt modelId="{1F03B158-38B9-4BB7-92B8-2258D2F4F1F6}" type="pres">
      <dgm:prSet presAssocID="{2D577B98-99AB-468C-856E-2B2CAA8F52D6}" presName="hierRoot2" presStyleCnt="0">
        <dgm:presLayoutVars>
          <dgm:hierBranch val="init"/>
        </dgm:presLayoutVars>
      </dgm:prSet>
      <dgm:spPr/>
    </dgm:pt>
    <dgm:pt modelId="{BD132452-879F-4B9A-8F95-819A71C37880}" type="pres">
      <dgm:prSet presAssocID="{2D577B98-99AB-468C-856E-2B2CAA8F52D6}" presName="rootComposite" presStyleCnt="0"/>
      <dgm:spPr/>
    </dgm:pt>
    <dgm:pt modelId="{205B2B54-DE65-4404-92F4-68DEE3D4353E}" type="pres">
      <dgm:prSet presAssocID="{2D577B98-99AB-468C-856E-2B2CAA8F52D6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141538-AB7E-43D2-BCD0-C2F076840BA4}" type="pres">
      <dgm:prSet presAssocID="{2D577B98-99AB-468C-856E-2B2CAA8F52D6}" presName="rootConnector" presStyleLbl="node4" presStyleIdx="0" presStyleCnt="1"/>
      <dgm:spPr/>
      <dgm:t>
        <a:bodyPr/>
        <a:lstStyle/>
        <a:p>
          <a:endParaRPr lang="en-US"/>
        </a:p>
      </dgm:t>
    </dgm:pt>
    <dgm:pt modelId="{6CD914F7-86F0-4564-B008-7CE92D35F62C}" type="pres">
      <dgm:prSet presAssocID="{2D577B98-99AB-468C-856E-2B2CAA8F52D6}" presName="hierChild4" presStyleCnt="0"/>
      <dgm:spPr/>
    </dgm:pt>
    <dgm:pt modelId="{B197D165-4D00-42B8-98CB-3956ECC98A4A}" type="pres">
      <dgm:prSet presAssocID="{2D577B98-99AB-468C-856E-2B2CAA8F52D6}" presName="hierChild5" presStyleCnt="0"/>
      <dgm:spPr/>
    </dgm:pt>
    <dgm:pt modelId="{4B4DF174-4BF5-4AFA-8267-F27F50AA35C8}" type="pres">
      <dgm:prSet presAssocID="{58BA9951-7A7E-499A-B42E-769F6D6F68DC}" presName="hierChild5" presStyleCnt="0"/>
      <dgm:spPr/>
    </dgm:pt>
    <dgm:pt modelId="{31167F6D-E7CC-47A7-AA9A-3F1935B41183}" type="pres">
      <dgm:prSet presAssocID="{071D4E90-0419-4361-96CA-93846A67A3C8}" presName="hierChild5" presStyleCnt="0"/>
      <dgm:spPr/>
    </dgm:pt>
    <dgm:pt modelId="{E4CBD1CB-EADB-45BE-A3F8-B95328D84B12}" type="pres">
      <dgm:prSet presAssocID="{3C3D444B-7D88-407C-A88B-53B51EE06E0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E54A332A-A9DB-4D33-8B56-EC83D1A765BB}" type="pres">
      <dgm:prSet presAssocID="{A6D158CF-F98D-4394-B2E8-0C1E6F56DC55}" presName="hierRoot2" presStyleCnt="0">
        <dgm:presLayoutVars>
          <dgm:hierBranch val="init"/>
        </dgm:presLayoutVars>
      </dgm:prSet>
      <dgm:spPr/>
    </dgm:pt>
    <dgm:pt modelId="{C2FB30F5-EF34-451F-8F23-B4372EA10C05}" type="pres">
      <dgm:prSet presAssocID="{A6D158CF-F98D-4394-B2E8-0C1E6F56DC55}" presName="rootComposite" presStyleCnt="0"/>
      <dgm:spPr/>
    </dgm:pt>
    <dgm:pt modelId="{6BA3F792-2B72-449E-8CC8-78106666F379}" type="pres">
      <dgm:prSet presAssocID="{A6D158CF-F98D-4394-B2E8-0C1E6F56DC55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04655B-8DF4-4554-B1BC-693D55D180BB}" type="pres">
      <dgm:prSet presAssocID="{A6D158CF-F98D-4394-B2E8-0C1E6F56DC55}" presName="rootConnector" presStyleLbl="node2" presStyleIdx="1" presStyleCnt="2"/>
      <dgm:spPr/>
      <dgm:t>
        <a:bodyPr/>
        <a:lstStyle/>
        <a:p>
          <a:endParaRPr lang="en-US"/>
        </a:p>
      </dgm:t>
    </dgm:pt>
    <dgm:pt modelId="{5C007C6E-8BC8-45D9-BED0-4D5455B32653}" type="pres">
      <dgm:prSet presAssocID="{A6D158CF-F98D-4394-B2E8-0C1E6F56DC55}" presName="hierChild4" presStyleCnt="0"/>
      <dgm:spPr/>
    </dgm:pt>
    <dgm:pt modelId="{1FC5461B-6BCD-4CCC-BEE8-8918802C099B}" type="pres">
      <dgm:prSet presAssocID="{A6D158CF-F98D-4394-B2E8-0C1E6F56DC55}" presName="hierChild5" presStyleCnt="0"/>
      <dgm:spPr/>
    </dgm:pt>
    <dgm:pt modelId="{B986A475-2F87-40BD-9D20-D922FE23A204}" type="pres">
      <dgm:prSet presAssocID="{85CE1F1E-FE49-4BD4-B6DE-A93775ECCD0F}" presName="hierChild3" presStyleCnt="0"/>
      <dgm:spPr/>
    </dgm:pt>
  </dgm:ptLst>
  <dgm:cxnLst>
    <dgm:cxn modelId="{F30730C7-0DA2-4E24-A09B-193A96FD63FE}" type="presOf" srcId="{F69E7EFD-9795-4561-A10A-28392852669D}" destId="{87FC7415-7975-4793-9D27-34AF84C1D4D0}" srcOrd="0" destOrd="0" presId="urn:microsoft.com/office/officeart/2005/8/layout/orgChart1"/>
    <dgm:cxn modelId="{E05AD830-7AA8-4018-B16B-B9847CA31DFF}" type="presOf" srcId="{1A71C90C-0163-43E0-B8C0-17B9447CFFDF}" destId="{12CE1A52-9E7B-4717-95DE-BA5724E2F353}" srcOrd="0" destOrd="0" presId="urn:microsoft.com/office/officeart/2005/8/layout/orgChart1"/>
    <dgm:cxn modelId="{1D65D4CC-6C90-4FA1-9360-FEAA45D6B571}" type="presOf" srcId="{2116C3A3-E0D3-4FAC-94B9-CE25F730B016}" destId="{18EFDA13-02CA-429A-8B81-410DE57A9A14}" srcOrd="0" destOrd="0" presId="urn:microsoft.com/office/officeart/2005/8/layout/orgChart1"/>
    <dgm:cxn modelId="{BBD3606E-AA3E-4F1F-8356-71DF367590A0}" type="presOf" srcId="{E1356758-9290-4EA8-A6AD-2FE98E00A75F}" destId="{C2023212-B03C-4120-8AB2-540E31967D6A}" srcOrd="0" destOrd="0" presId="urn:microsoft.com/office/officeart/2005/8/layout/orgChart1"/>
    <dgm:cxn modelId="{41940390-FC67-4A59-AC3A-8C37A9B60CB1}" type="presOf" srcId="{071D4E90-0419-4361-96CA-93846A67A3C8}" destId="{DFF2280D-1C45-4564-B599-44BAA53BD27D}" srcOrd="0" destOrd="0" presId="urn:microsoft.com/office/officeart/2005/8/layout/orgChart1"/>
    <dgm:cxn modelId="{54A87071-85DF-497F-B981-09C2C212B9F0}" srcId="{58BA9951-7A7E-499A-B42E-769F6D6F68DC}" destId="{2D577B98-99AB-468C-856E-2B2CAA8F52D6}" srcOrd="0" destOrd="0" parTransId="{2116C3A3-E0D3-4FAC-94B9-CE25F730B016}" sibTransId="{BD12038E-D286-4E5E-8BDA-E6B5E0CED1D2}"/>
    <dgm:cxn modelId="{EB6CDA3A-3DDD-482B-AD02-97A4A2BFD253}" srcId="{85CE1F1E-FE49-4BD4-B6DE-A93775ECCD0F}" destId="{A6D158CF-F98D-4394-B2E8-0C1E6F56DC55}" srcOrd="1" destOrd="0" parTransId="{3C3D444B-7D88-407C-A88B-53B51EE06E0A}" sibTransId="{B2579C06-7083-4F0C-97B0-5E372855344A}"/>
    <dgm:cxn modelId="{5BC7D894-FF05-4817-87C6-1424F6AA8A06}" type="presOf" srcId="{58BA9951-7A7E-499A-B42E-769F6D6F68DC}" destId="{3D8D2CE7-3068-4F01-8979-2FE1B24F72BB}" srcOrd="1" destOrd="0" presId="urn:microsoft.com/office/officeart/2005/8/layout/orgChart1"/>
    <dgm:cxn modelId="{01FF4634-5114-4BD9-9314-CC415110B3C3}" type="presOf" srcId="{A6D158CF-F98D-4394-B2E8-0C1E6F56DC55}" destId="{FD04655B-8DF4-4554-B1BC-693D55D180BB}" srcOrd="1" destOrd="0" presId="urn:microsoft.com/office/officeart/2005/8/layout/orgChart1"/>
    <dgm:cxn modelId="{D3649A35-3FEC-4C16-9019-A7E078156B01}" type="presOf" srcId="{E108F96E-BE57-4BD4-86DB-8EAC09B5E053}" destId="{22F24A4A-E88D-41C6-842E-0544A41366A2}" srcOrd="0" destOrd="0" presId="urn:microsoft.com/office/officeart/2005/8/layout/orgChart1"/>
    <dgm:cxn modelId="{4689328E-F2D3-4C70-BA19-CE5B1302A21F}" srcId="{85CE1F1E-FE49-4BD4-B6DE-A93775ECCD0F}" destId="{071D4E90-0419-4361-96CA-93846A67A3C8}" srcOrd="0" destOrd="0" parTransId="{F69E7EFD-9795-4561-A10A-28392852669D}" sibTransId="{0C0BFBD4-4952-44C0-8D73-6D65DA287AD5}"/>
    <dgm:cxn modelId="{E70B8C04-ECAC-4E7A-A258-185328B3D091}" type="presOf" srcId="{E108F96E-BE57-4BD4-86DB-8EAC09B5E053}" destId="{EBC6376C-73CF-4116-9AA3-2DAD386436A6}" srcOrd="1" destOrd="0" presId="urn:microsoft.com/office/officeart/2005/8/layout/orgChart1"/>
    <dgm:cxn modelId="{3E10E6C6-4BF9-47E0-BA15-DC4404C25034}" type="presOf" srcId="{2D577B98-99AB-468C-856E-2B2CAA8F52D6}" destId="{205B2B54-DE65-4404-92F4-68DEE3D4353E}" srcOrd="0" destOrd="0" presId="urn:microsoft.com/office/officeart/2005/8/layout/orgChart1"/>
    <dgm:cxn modelId="{1B1859C1-6F7A-4A6E-8979-F0A9CF71D737}" type="presOf" srcId="{A6D158CF-F98D-4394-B2E8-0C1E6F56DC55}" destId="{6BA3F792-2B72-449E-8CC8-78106666F379}" srcOrd="0" destOrd="0" presId="urn:microsoft.com/office/officeart/2005/8/layout/orgChart1"/>
    <dgm:cxn modelId="{21FE732A-47FE-412B-BA8A-7684F28CB46C}" srcId="{071D4E90-0419-4361-96CA-93846A67A3C8}" destId="{58BA9951-7A7E-499A-B42E-769F6D6F68DC}" srcOrd="1" destOrd="0" parTransId="{E1356758-9290-4EA8-A6AD-2FE98E00A75F}" sibTransId="{D37301EB-AB69-4089-B151-5E686C8ED5D2}"/>
    <dgm:cxn modelId="{2B87A8FA-C92C-4399-8514-F5B803127258}" type="presOf" srcId="{85CE1F1E-FE49-4BD4-B6DE-A93775ECCD0F}" destId="{36BB5496-FF7E-482D-88C1-279F8D2DF7A3}" srcOrd="0" destOrd="0" presId="urn:microsoft.com/office/officeart/2005/8/layout/orgChart1"/>
    <dgm:cxn modelId="{0B9B58F6-1D0E-4385-A0BB-BB8BA4CFF179}" type="presOf" srcId="{071D4E90-0419-4361-96CA-93846A67A3C8}" destId="{18836A72-5D16-4142-AD6B-0AE2546D5535}" srcOrd="1" destOrd="0" presId="urn:microsoft.com/office/officeart/2005/8/layout/orgChart1"/>
    <dgm:cxn modelId="{5C562A41-5F05-4824-BFA4-CE367903C7DE}" type="presOf" srcId="{3C3D444B-7D88-407C-A88B-53B51EE06E0A}" destId="{E4CBD1CB-EADB-45BE-A3F8-B95328D84B12}" srcOrd="0" destOrd="0" presId="urn:microsoft.com/office/officeart/2005/8/layout/orgChart1"/>
    <dgm:cxn modelId="{359030EA-DE3C-4366-8280-A00DE10A52CD}" type="presOf" srcId="{85CE1F1E-FE49-4BD4-B6DE-A93775ECCD0F}" destId="{B5E8AC6D-EE08-48A0-839D-A9B5D276F997}" srcOrd="1" destOrd="0" presId="urn:microsoft.com/office/officeart/2005/8/layout/orgChart1"/>
    <dgm:cxn modelId="{DB68A1D8-615E-4E4D-809C-0F3D267580FF}" srcId="{5430D205-3F89-44D1-B113-264B73F65923}" destId="{85CE1F1E-FE49-4BD4-B6DE-A93775ECCD0F}" srcOrd="0" destOrd="0" parTransId="{E2F30241-2561-4429-938C-A3DB8023C1B4}" sibTransId="{5C9AD05F-B8BE-4DB5-9D52-759AAD127164}"/>
    <dgm:cxn modelId="{98FFD8AD-4DF2-487F-9742-10733117B8D2}" type="presOf" srcId="{5430D205-3F89-44D1-B113-264B73F65923}" destId="{59FF1267-9C86-4A3A-9D4A-B207076C2EC8}" srcOrd="0" destOrd="0" presId="urn:microsoft.com/office/officeart/2005/8/layout/orgChart1"/>
    <dgm:cxn modelId="{26D52A89-E633-4AF9-AB66-BA88F902E43E}" type="presOf" srcId="{2D577B98-99AB-468C-856E-2B2CAA8F52D6}" destId="{3C141538-AB7E-43D2-BCD0-C2F076840BA4}" srcOrd="1" destOrd="0" presId="urn:microsoft.com/office/officeart/2005/8/layout/orgChart1"/>
    <dgm:cxn modelId="{2760BB5B-1669-4599-B0B0-CD87CE1A58AB}" type="presOf" srcId="{58BA9951-7A7E-499A-B42E-769F6D6F68DC}" destId="{FF9A132C-CC5B-4AF5-B894-0386E294A8E6}" srcOrd="0" destOrd="0" presId="urn:microsoft.com/office/officeart/2005/8/layout/orgChart1"/>
    <dgm:cxn modelId="{59037FDC-3BB8-4BFB-A81E-15B1939FCAD1}" srcId="{071D4E90-0419-4361-96CA-93846A67A3C8}" destId="{E108F96E-BE57-4BD4-86DB-8EAC09B5E053}" srcOrd="0" destOrd="0" parTransId="{1A71C90C-0163-43E0-B8C0-17B9447CFFDF}" sibTransId="{F452F2AD-764C-4AA8-8687-9D4F589097A5}"/>
    <dgm:cxn modelId="{68AB05E6-E44B-40CA-9FFC-23881DCCFFC3}" type="presParOf" srcId="{59FF1267-9C86-4A3A-9D4A-B207076C2EC8}" destId="{8E0B8251-46B9-4305-8818-15D6F146AB9A}" srcOrd="0" destOrd="0" presId="urn:microsoft.com/office/officeart/2005/8/layout/orgChart1"/>
    <dgm:cxn modelId="{48D7789D-938A-43E5-8E90-FCDC541BE94A}" type="presParOf" srcId="{8E0B8251-46B9-4305-8818-15D6F146AB9A}" destId="{EAC915C9-8B49-4788-900E-81AD73CBFC5C}" srcOrd="0" destOrd="0" presId="urn:microsoft.com/office/officeart/2005/8/layout/orgChart1"/>
    <dgm:cxn modelId="{18F8066C-C95C-4824-9731-A04FCD859C58}" type="presParOf" srcId="{EAC915C9-8B49-4788-900E-81AD73CBFC5C}" destId="{36BB5496-FF7E-482D-88C1-279F8D2DF7A3}" srcOrd="0" destOrd="0" presId="urn:microsoft.com/office/officeart/2005/8/layout/orgChart1"/>
    <dgm:cxn modelId="{6412CF85-5CFB-4595-8EB5-7D1914D64F49}" type="presParOf" srcId="{EAC915C9-8B49-4788-900E-81AD73CBFC5C}" destId="{B5E8AC6D-EE08-48A0-839D-A9B5D276F997}" srcOrd="1" destOrd="0" presId="urn:microsoft.com/office/officeart/2005/8/layout/orgChart1"/>
    <dgm:cxn modelId="{8AE0F841-AB1C-4FE7-9D93-8297D80894E4}" type="presParOf" srcId="{8E0B8251-46B9-4305-8818-15D6F146AB9A}" destId="{4B1CC110-BB82-4CF1-A551-66AEB28C865D}" srcOrd="1" destOrd="0" presId="urn:microsoft.com/office/officeart/2005/8/layout/orgChart1"/>
    <dgm:cxn modelId="{8E7879DA-5857-4244-90B5-FFE2634BB705}" type="presParOf" srcId="{4B1CC110-BB82-4CF1-A551-66AEB28C865D}" destId="{87FC7415-7975-4793-9D27-34AF84C1D4D0}" srcOrd="0" destOrd="0" presId="urn:microsoft.com/office/officeart/2005/8/layout/orgChart1"/>
    <dgm:cxn modelId="{305E4F0B-A73F-4347-A723-52D615A271C4}" type="presParOf" srcId="{4B1CC110-BB82-4CF1-A551-66AEB28C865D}" destId="{F5A21500-8B35-4E05-B98C-55120CF4E14F}" srcOrd="1" destOrd="0" presId="urn:microsoft.com/office/officeart/2005/8/layout/orgChart1"/>
    <dgm:cxn modelId="{CC8B4109-FF9B-424F-9BDE-04E6325FBAFD}" type="presParOf" srcId="{F5A21500-8B35-4E05-B98C-55120CF4E14F}" destId="{D6D6742B-66F2-4432-84BD-5201FF934FB4}" srcOrd="0" destOrd="0" presId="urn:microsoft.com/office/officeart/2005/8/layout/orgChart1"/>
    <dgm:cxn modelId="{38B56C0D-AF28-4C89-8A98-F4EAFFE37682}" type="presParOf" srcId="{D6D6742B-66F2-4432-84BD-5201FF934FB4}" destId="{DFF2280D-1C45-4564-B599-44BAA53BD27D}" srcOrd="0" destOrd="0" presId="urn:microsoft.com/office/officeart/2005/8/layout/orgChart1"/>
    <dgm:cxn modelId="{41B78DEF-8AD7-4873-A838-1D22B6582EBF}" type="presParOf" srcId="{D6D6742B-66F2-4432-84BD-5201FF934FB4}" destId="{18836A72-5D16-4142-AD6B-0AE2546D5535}" srcOrd="1" destOrd="0" presId="urn:microsoft.com/office/officeart/2005/8/layout/orgChart1"/>
    <dgm:cxn modelId="{D8D8E12F-5ED8-4977-B1F2-2417125CC9B8}" type="presParOf" srcId="{F5A21500-8B35-4E05-B98C-55120CF4E14F}" destId="{0A6A73B7-C6C3-463D-86A5-A3450401D6DF}" srcOrd="1" destOrd="0" presId="urn:microsoft.com/office/officeart/2005/8/layout/orgChart1"/>
    <dgm:cxn modelId="{9F0C96DE-1961-457A-A975-B200048F4CAC}" type="presParOf" srcId="{0A6A73B7-C6C3-463D-86A5-A3450401D6DF}" destId="{12CE1A52-9E7B-4717-95DE-BA5724E2F353}" srcOrd="0" destOrd="0" presId="urn:microsoft.com/office/officeart/2005/8/layout/orgChart1"/>
    <dgm:cxn modelId="{8FFFE166-67C4-4B1C-BF8C-E4E1532816A3}" type="presParOf" srcId="{0A6A73B7-C6C3-463D-86A5-A3450401D6DF}" destId="{82F9B65C-A92B-498C-AF71-171B7C30B589}" srcOrd="1" destOrd="0" presId="urn:microsoft.com/office/officeart/2005/8/layout/orgChart1"/>
    <dgm:cxn modelId="{5B14E7F3-37BD-4D96-AFE9-177106C804BD}" type="presParOf" srcId="{82F9B65C-A92B-498C-AF71-171B7C30B589}" destId="{F0859C20-C20A-46A3-AD58-4CD8AC16C5AB}" srcOrd="0" destOrd="0" presId="urn:microsoft.com/office/officeart/2005/8/layout/orgChart1"/>
    <dgm:cxn modelId="{84E72366-37F1-4C98-8371-8959923B1996}" type="presParOf" srcId="{F0859C20-C20A-46A3-AD58-4CD8AC16C5AB}" destId="{22F24A4A-E88D-41C6-842E-0544A41366A2}" srcOrd="0" destOrd="0" presId="urn:microsoft.com/office/officeart/2005/8/layout/orgChart1"/>
    <dgm:cxn modelId="{0D9B20D1-7EA2-4523-B5C5-854B4CF5EA6D}" type="presParOf" srcId="{F0859C20-C20A-46A3-AD58-4CD8AC16C5AB}" destId="{EBC6376C-73CF-4116-9AA3-2DAD386436A6}" srcOrd="1" destOrd="0" presId="urn:microsoft.com/office/officeart/2005/8/layout/orgChart1"/>
    <dgm:cxn modelId="{A3FBD2A9-C774-41FB-AF88-ACC5CE8093EB}" type="presParOf" srcId="{82F9B65C-A92B-498C-AF71-171B7C30B589}" destId="{17E095A1-CBFD-4DEC-8A0C-8B97AA93FA6A}" srcOrd="1" destOrd="0" presId="urn:microsoft.com/office/officeart/2005/8/layout/orgChart1"/>
    <dgm:cxn modelId="{8FA29245-DBDE-4295-8B39-FCE297E3866D}" type="presParOf" srcId="{82F9B65C-A92B-498C-AF71-171B7C30B589}" destId="{090700F1-E8D9-46B0-AA56-268D34C2322D}" srcOrd="2" destOrd="0" presId="urn:microsoft.com/office/officeart/2005/8/layout/orgChart1"/>
    <dgm:cxn modelId="{07F15AA8-D3F9-4CA8-A038-BD501DCA9190}" type="presParOf" srcId="{0A6A73B7-C6C3-463D-86A5-A3450401D6DF}" destId="{C2023212-B03C-4120-8AB2-540E31967D6A}" srcOrd="2" destOrd="0" presId="urn:microsoft.com/office/officeart/2005/8/layout/orgChart1"/>
    <dgm:cxn modelId="{8386A7B0-2583-43EA-8FEC-459438A67ECB}" type="presParOf" srcId="{0A6A73B7-C6C3-463D-86A5-A3450401D6DF}" destId="{9634618B-AD8A-434A-AE74-3E0B92CA0E9B}" srcOrd="3" destOrd="0" presId="urn:microsoft.com/office/officeart/2005/8/layout/orgChart1"/>
    <dgm:cxn modelId="{08B66A8E-8EA2-4D6A-9514-72445EA12D38}" type="presParOf" srcId="{9634618B-AD8A-434A-AE74-3E0B92CA0E9B}" destId="{12653E97-71D3-4B41-8AF4-E32FF119CCE6}" srcOrd="0" destOrd="0" presId="urn:microsoft.com/office/officeart/2005/8/layout/orgChart1"/>
    <dgm:cxn modelId="{202CA777-7AF2-4152-8BB0-0F2DFB4A8B63}" type="presParOf" srcId="{12653E97-71D3-4B41-8AF4-E32FF119CCE6}" destId="{FF9A132C-CC5B-4AF5-B894-0386E294A8E6}" srcOrd="0" destOrd="0" presId="urn:microsoft.com/office/officeart/2005/8/layout/orgChart1"/>
    <dgm:cxn modelId="{9CACECE4-9BAE-4542-BE96-0EAF6A35EE6D}" type="presParOf" srcId="{12653E97-71D3-4B41-8AF4-E32FF119CCE6}" destId="{3D8D2CE7-3068-4F01-8979-2FE1B24F72BB}" srcOrd="1" destOrd="0" presId="urn:microsoft.com/office/officeart/2005/8/layout/orgChart1"/>
    <dgm:cxn modelId="{1614932A-B631-419D-88A2-E32DAD2D2FD7}" type="presParOf" srcId="{9634618B-AD8A-434A-AE74-3E0B92CA0E9B}" destId="{8FBFA237-92B1-4F96-9FBA-AA9BDC206F01}" srcOrd="1" destOrd="0" presId="urn:microsoft.com/office/officeart/2005/8/layout/orgChart1"/>
    <dgm:cxn modelId="{34C5EDF7-2E6C-4CE1-BFEA-09E6EF851678}" type="presParOf" srcId="{8FBFA237-92B1-4F96-9FBA-AA9BDC206F01}" destId="{18EFDA13-02CA-429A-8B81-410DE57A9A14}" srcOrd="0" destOrd="0" presId="urn:microsoft.com/office/officeart/2005/8/layout/orgChart1"/>
    <dgm:cxn modelId="{43B71496-BD52-449C-AE19-2094C86E6016}" type="presParOf" srcId="{8FBFA237-92B1-4F96-9FBA-AA9BDC206F01}" destId="{1F03B158-38B9-4BB7-92B8-2258D2F4F1F6}" srcOrd="1" destOrd="0" presId="urn:microsoft.com/office/officeart/2005/8/layout/orgChart1"/>
    <dgm:cxn modelId="{831DFF57-4F63-46AA-A5F4-CDDB47E230A1}" type="presParOf" srcId="{1F03B158-38B9-4BB7-92B8-2258D2F4F1F6}" destId="{BD132452-879F-4B9A-8F95-819A71C37880}" srcOrd="0" destOrd="0" presId="urn:microsoft.com/office/officeart/2005/8/layout/orgChart1"/>
    <dgm:cxn modelId="{2C61D9B0-950A-421D-B445-97F6F9994736}" type="presParOf" srcId="{BD132452-879F-4B9A-8F95-819A71C37880}" destId="{205B2B54-DE65-4404-92F4-68DEE3D4353E}" srcOrd="0" destOrd="0" presId="urn:microsoft.com/office/officeart/2005/8/layout/orgChart1"/>
    <dgm:cxn modelId="{384060F6-27CF-4306-AC41-DDD7FF8BEDB1}" type="presParOf" srcId="{BD132452-879F-4B9A-8F95-819A71C37880}" destId="{3C141538-AB7E-43D2-BCD0-C2F076840BA4}" srcOrd="1" destOrd="0" presId="urn:microsoft.com/office/officeart/2005/8/layout/orgChart1"/>
    <dgm:cxn modelId="{6E504B35-8C0B-4091-92C5-9D8F699FC5E1}" type="presParOf" srcId="{1F03B158-38B9-4BB7-92B8-2258D2F4F1F6}" destId="{6CD914F7-86F0-4564-B008-7CE92D35F62C}" srcOrd="1" destOrd="0" presId="urn:microsoft.com/office/officeart/2005/8/layout/orgChart1"/>
    <dgm:cxn modelId="{A75FDC39-AC07-48CF-8227-25964374B031}" type="presParOf" srcId="{1F03B158-38B9-4BB7-92B8-2258D2F4F1F6}" destId="{B197D165-4D00-42B8-98CB-3956ECC98A4A}" srcOrd="2" destOrd="0" presId="urn:microsoft.com/office/officeart/2005/8/layout/orgChart1"/>
    <dgm:cxn modelId="{69F0DC51-A1FF-4EC0-9AA1-F72E62FB7152}" type="presParOf" srcId="{9634618B-AD8A-434A-AE74-3E0B92CA0E9B}" destId="{4B4DF174-4BF5-4AFA-8267-F27F50AA35C8}" srcOrd="2" destOrd="0" presId="urn:microsoft.com/office/officeart/2005/8/layout/orgChart1"/>
    <dgm:cxn modelId="{7421107E-5ACD-4947-92F0-25D197508A4C}" type="presParOf" srcId="{F5A21500-8B35-4E05-B98C-55120CF4E14F}" destId="{31167F6D-E7CC-47A7-AA9A-3F1935B41183}" srcOrd="2" destOrd="0" presId="urn:microsoft.com/office/officeart/2005/8/layout/orgChart1"/>
    <dgm:cxn modelId="{F1729EDD-AE90-44BE-8026-A4B6E2B64EAC}" type="presParOf" srcId="{4B1CC110-BB82-4CF1-A551-66AEB28C865D}" destId="{E4CBD1CB-EADB-45BE-A3F8-B95328D84B12}" srcOrd="2" destOrd="0" presId="urn:microsoft.com/office/officeart/2005/8/layout/orgChart1"/>
    <dgm:cxn modelId="{25419E23-45FD-4A3A-BA28-557ABE054FDB}" type="presParOf" srcId="{4B1CC110-BB82-4CF1-A551-66AEB28C865D}" destId="{E54A332A-A9DB-4D33-8B56-EC83D1A765BB}" srcOrd="3" destOrd="0" presId="urn:microsoft.com/office/officeart/2005/8/layout/orgChart1"/>
    <dgm:cxn modelId="{B1764587-2F50-42D0-BBE0-AF333CA5F829}" type="presParOf" srcId="{E54A332A-A9DB-4D33-8B56-EC83D1A765BB}" destId="{C2FB30F5-EF34-451F-8F23-B4372EA10C05}" srcOrd="0" destOrd="0" presId="urn:microsoft.com/office/officeart/2005/8/layout/orgChart1"/>
    <dgm:cxn modelId="{2FE85751-D4F4-4F70-82A7-CF71E87AAAF2}" type="presParOf" srcId="{C2FB30F5-EF34-451F-8F23-B4372EA10C05}" destId="{6BA3F792-2B72-449E-8CC8-78106666F379}" srcOrd="0" destOrd="0" presId="urn:microsoft.com/office/officeart/2005/8/layout/orgChart1"/>
    <dgm:cxn modelId="{D306998F-820D-4B67-96AF-E419B4D0FA23}" type="presParOf" srcId="{C2FB30F5-EF34-451F-8F23-B4372EA10C05}" destId="{FD04655B-8DF4-4554-B1BC-693D55D180BB}" srcOrd="1" destOrd="0" presId="urn:microsoft.com/office/officeart/2005/8/layout/orgChart1"/>
    <dgm:cxn modelId="{23975200-6D3B-4257-B847-2F5CCFAB637F}" type="presParOf" srcId="{E54A332A-A9DB-4D33-8B56-EC83D1A765BB}" destId="{5C007C6E-8BC8-45D9-BED0-4D5455B32653}" srcOrd="1" destOrd="0" presId="urn:microsoft.com/office/officeart/2005/8/layout/orgChart1"/>
    <dgm:cxn modelId="{9540C048-5307-4D11-A230-749E343E81D2}" type="presParOf" srcId="{E54A332A-A9DB-4D33-8B56-EC83D1A765BB}" destId="{1FC5461B-6BCD-4CCC-BEE8-8918802C099B}" srcOrd="2" destOrd="0" presId="urn:microsoft.com/office/officeart/2005/8/layout/orgChart1"/>
    <dgm:cxn modelId="{AEF53D48-3578-4C38-AAFC-E8E25DBE9A7D}" type="presParOf" srcId="{8E0B8251-46B9-4305-8818-15D6F146AB9A}" destId="{B986A475-2F87-40BD-9D20-D922FE23A20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16FB0-16B2-4E32-B305-3B90DADFBDE0}">
      <dsp:nvSpPr>
        <dsp:cNvPr id="0" name=""/>
        <dsp:cNvSpPr/>
      </dsp:nvSpPr>
      <dsp:spPr>
        <a:xfrm>
          <a:off x="2590800" y="1929603"/>
          <a:ext cx="1417808" cy="4921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065"/>
              </a:lnTo>
              <a:lnTo>
                <a:pt x="1417808" y="246065"/>
              </a:lnTo>
              <a:lnTo>
                <a:pt x="1417808" y="492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E838C-F605-4592-8B1C-DD13A173F9AB}">
      <dsp:nvSpPr>
        <dsp:cNvPr id="0" name=""/>
        <dsp:cNvSpPr/>
      </dsp:nvSpPr>
      <dsp:spPr>
        <a:xfrm>
          <a:off x="1172991" y="1929603"/>
          <a:ext cx="1417808" cy="492131"/>
        </a:xfrm>
        <a:custGeom>
          <a:avLst/>
          <a:gdLst/>
          <a:ahLst/>
          <a:cxnLst/>
          <a:rect l="0" t="0" r="0" b="0"/>
          <a:pathLst>
            <a:path>
              <a:moveTo>
                <a:pt x="1417808" y="0"/>
              </a:moveTo>
              <a:lnTo>
                <a:pt x="1417808" y="246065"/>
              </a:lnTo>
              <a:lnTo>
                <a:pt x="0" y="246065"/>
              </a:lnTo>
              <a:lnTo>
                <a:pt x="0" y="4921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3906B-14FE-4787-AA9E-A2E52DBA4852}">
      <dsp:nvSpPr>
        <dsp:cNvPr id="0" name=""/>
        <dsp:cNvSpPr/>
      </dsp:nvSpPr>
      <dsp:spPr>
        <a:xfrm>
          <a:off x="1419057" y="757860"/>
          <a:ext cx="2343484" cy="1171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+1</a:t>
          </a:r>
        </a:p>
      </dsp:txBody>
      <dsp:txXfrm>
        <a:off x="1419057" y="757860"/>
        <a:ext cx="2343484" cy="1171742"/>
      </dsp:txXfrm>
    </dsp:sp>
    <dsp:sp modelId="{F27B4A7B-1B55-450B-8349-8EC06928C316}">
      <dsp:nvSpPr>
        <dsp:cNvPr id="0" name=""/>
        <dsp:cNvSpPr/>
      </dsp:nvSpPr>
      <dsp:spPr>
        <a:xfrm>
          <a:off x="1249" y="2421734"/>
          <a:ext cx="2343484" cy="1171742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left</a:t>
          </a:r>
        </a:p>
      </dsp:txBody>
      <dsp:txXfrm>
        <a:off x="1249" y="2421734"/>
        <a:ext cx="2343484" cy="1171742"/>
      </dsp:txXfrm>
    </dsp:sp>
    <dsp:sp modelId="{F63FB282-E0B4-4976-8A3F-EF191E2EA84C}">
      <dsp:nvSpPr>
        <dsp:cNvPr id="0" name=""/>
        <dsp:cNvSpPr/>
      </dsp:nvSpPr>
      <dsp:spPr>
        <a:xfrm>
          <a:off x="2836865" y="2421734"/>
          <a:ext cx="2343484" cy="1171742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right</a:t>
          </a:r>
        </a:p>
      </dsp:txBody>
      <dsp:txXfrm>
        <a:off x="2836865" y="2421734"/>
        <a:ext cx="2343484" cy="1171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BD1CB-EADB-45BE-A3F8-B95328D84B12}">
      <dsp:nvSpPr>
        <dsp:cNvPr id="0" name=""/>
        <dsp:cNvSpPr/>
      </dsp:nvSpPr>
      <dsp:spPr>
        <a:xfrm>
          <a:off x="3091146" y="827627"/>
          <a:ext cx="1000693" cy="347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74"/>
              </a:lnTo>
              <a:lnTo>
                <a:pt x="1000693" y="173674"/>
              </a:lnTo>
              <a:lnTo>
                <a:pt x="1000693" y="347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EFDA13-02CA-429A-8B81-410DE57A9A14}">
      <dsp:nvSpPr>
        <dsp:cNvPr id="0" name=""/>
        <dsp:cNvSpPr/>
      </dsp:nvSpPr>
      <dsp:spPr>
        <a:xfrm>
          <a:off x="2429531" y="3176362"/>
          <a:ext cx="248105" cy="760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857"/>
              </a:lnTo>
              <a:lnTo>
                <a:pt x="248105" y="76085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023212-B03C-4120-8AB2-540E31967D6A}">
      <dsp:nvSpPr>
        <dsp:cNvPr id="0" name=""/>
        <dsp:cNvSpPr/>
      </dsp:nvSpPr>
      <dsp:spPr>
        <a:xfrm>
          <a:off x="2090453" y="2001994"/>
          <a:ext cx="1000693" cy="347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74"/>
              </a:lnTo>
              <a:lnTo>
                <a:pt x="1000693" y="173674"/>
              </a:lnTo>
              <a:lnTo>
                <a:pt x="1000693" y="347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E1A52-9E7B-4717-95DE-BA5724E2F353}">
      <dsp:nvSpPr>
        <dsp:cNvPr id="0" name=""/>
        <dsp:cNvSpPr/>
      </dsp:nvSpPr>
      <dsp:spPr>
        <a:xfrm>
          <a:off x="1089759" y="2001994"/>
          <a:ext cx="1000693" cy="347348"/>
        </a:xfrm>
        <a:custGeom>
          <a:avLst/>
          <a:gdLst/>
          <a:ahLst/>
          <a:cxnLst/>
          <a:rect l="0" t="0" r="0" b="0"/>
          <a:pathLst>
            <a:path>
              <a:moveTo>
                <a:pt x="1000693" y="0"/>
              </a:moveTo>
              <a:lnTo>
                <a:pt x="1000693" y="173674"/>
              </a:lnTo>
              <a:lnTo>
                <a:pt x="0" y="173674"/>
              </a:lnTo>
              <a:lnTo>
                <a:pt x="0" y="3473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FC7415-7975-4793-9D27-34AF84C1D4D0}">
      <dsp:nvSpPr>
        <dsp:cNvPr id="0" name=""/>
        <dsp:cNvSpPr/>
      </dsp:nvSpPr>
      <dsp:spPr>
        <a:xfrm>
          <a:off x="2090453" y="827627"/>
          <a:ext cx="1000693" cy="347348"/>
        </a:xfrm>
        <a:custGeom>
          <a:avLst/>
          <a:gdLst/>
          <a:ahLst/>
          <a:cxnLst/>
          <a:rect l="0" t="0" r="0" b="0"/>
          <a:pathLst>
            <a:path>
              <a:moveTo>
                <a:pt x="1000693" y="0"/>
              </a:moveTo>
              <a:lnTo>
                <a:pt x="1000693" y="173674"/>
              </a:lnTo>
              <a:lnTo>
                <a:pt x="0" y="173674"/>
              </a:lnTo>
              <a:lnTo>
                <a:pt x="0" y="347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B5496-FF7E-482D-88C1-279F8D2DF7A3}">
      <dsp:nvSpPr>
        <dsp:cNvPr id="0" name=""/>
        <dsp:cNvSpPr/>
      </dsp:nvSpPr>
      <dsp:spPr>
        <a:xfrm>
          <a:off x="2264127" y="608"/>
          <a:ext cx="1654038" cy="8270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M</a:t>
          </a:r>
        </a:p>
      </dsp:txBody>
      <dsp:txXfrm>
        <a:off x="2264127" y="608"/>
        <a:ext cx="1654038" cy="827019"/>
      </dsp:txXfrm>
    </dsp:sp>
    <dsp:sp modelId="{DFF2280D-1C45-4564-B599-44BAA53BD27D}">
      <dsp:nvSpPr>
        <dsp:cNvPr id="0" name=""/>
        <dsp:cNvSpPr/>
      </dsp:nvSpPr>
      <dsp:spPr>
        <a:xfrm>
          <a:off x="1263434" y="1174975"/>
          <a:ext cx="1654038" cy="82701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D</a:t>
          </a:r>
        </a:p>
      </dsp:txBody>
      <dsp:txXfrm>
        <a:off x="1263434" y="1174975"/>
        <a:ext cx="1654038" cy="827019"/>
      </dsp:txXfrm>
    </dsp:sp>
    <dsp:sp modelId="{22F24A4A-E88D-41C6-842E-0544A41366A2}">
      <dsp:nvSpPr>
        <dsp:cNvPr id="0" name=""/>
        <dsp:cNvSpPr/>
      </dsp:nvSpPr>
      <dsp:spPr>
        <a:xfrm>
          <a:off x="262740" y="2349343"/>
          <a:ext cx="1654038" cy="827019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A</a:t>
          </a:r>
        </a:p>
      </dsp:txBody>
      <dsp:txXfrm>
        <a:off x="262740" y="2349343"/>
        <a:ext cx="1654038" cy="827019"/>
      </dsp:txXfrm>
    </dsp:sp>
    <dsp:sp modelId="{FF9A132C-CC5B-4AF5-B894-0386E294A8E6}">
      <dsp:nvSpPr>
        <dsp:cNvPr id="0" name=""/>
        <dsp:cNvSpPr/>
      </dsp:nvSpPr>
      <dsp:spPr>
        <a:xfrm>
          <a:off x="2264127" y="2349343"/>
          <a:ext cx="1654038" cy="827019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G</a:t>
          </a:r>
        </a:p>
      </dsp:txBody>
      <dsp:txXfrm>
        <a:off x="2264127" y="2349343"/>
        <a:ext cx="1654038" cy="827019"/>
      </dsp:txXfrm>
    </dsp:sp>
    <dsp:sp modelId="{205B2B54-DE65-4404-92F4-68DEE3D4353E}">
      <dsp:nvSpPr>
        <dsp:cNvPr id="0" name=""/>
        <dsp:cNvSpPr/>
      </dsp:nvSpPr>
      <dsp:spPr>
        <a:xfrm>
          <a:off x="2677637" y="3523710"/>
          <a:ext cx="1654038" cy="827019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H</a:t>
          </a:r>
        </a:p>
      </dsp:txBody>
      <dsp:txXfrm>
        <a:off x="2677637" y="3523710"/>
        <a:ext cx="1654038" cy="827019"/>
      </dsp:txXfrm>
    </dsp:sp>
    <dsp:sp modelId="{6BA3F792-2B72-449E-8CC8-78106666F379}">
      <dsp:nvSpPr>
        <dsp:cNvPr id="0" name=""/>
        <dsp:cNvSpPr/>
      </dsp:nvSpPr>
      <dsp:spPr>
        <a:xfrm>
          <a:off x="3264820" y="1174975"/>
          <a:ext cx="1654038" cy="827019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/>
            <a:t>R</a:t>
          </a:r>
        </a:p>
      </dsp:txBody>
      <dsp:txXfrm>
        <a:off x="3264820" y="1174975"/>
        <a:ext cx="1654038" cy="827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2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1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6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5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4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4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30F8-45E9-408E-B8A1-E043BDA745DE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3120-C0C3-4FFB-8629-EF63F5BB2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0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32 Tree Size, </a:t>
            </a:r>
            <a:r>
              <a:rPr lang="en-US" dirty="0" smtClean="0"/>
              <a:t>Height/Depth, </a:t>
            </a:r>
            <a:r>
              <a:rPr lang="en-US" dirty="0"/>
              <a:t>Deletion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143</a:t>
            </a:r>
          </a:p>
          <a:p>
            <a:r>
              <a:rPr lang="en-US" dirty="0"/>
              <a:t>Martin Hock</a:t>
            </a:r>
          </a:p>
        </p:txBody>
      </p:sp>
    </p:spTree>
    <p:extLst>
      <p:ext uri="{BB962C8B-B14F-4D97-AF65-F5344CB8AC3E}">
        <p14:creationId xmlns:p14="http://schemas.microsoft.com/office/powerpoint/2010/main" val="225551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Tree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implement a size method for </a:t>
            </a:r>
            <a:r>
              <a:rPr lang="en-US" dirty="0" err="1"/>
              <a:t>BinaryTree</a:t>
            </a:r>
            <a:r>
              <a:rPr lang="en-US" dirty="0"/>
              <a:t>&lt;T&gt; as a warmup: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public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size()</a:t>
            </a:r>
          </a:p>
          <a:p>
            <a:r>
              <a:rPr lang="en-US" dirty="0"/>
              <a:t>The size method should count the number of nodes within the tree</a:t>
            </a:r>
          </a:p>
          <a:p>
            <a:r>
              <a:rPr lang="en-US" dirty="0"/>
              <a:t>Recursion will be useful!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8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Hint for size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Consider a subtree t whose root is a node within the tree</a:t>
            </a:r>
          </a:p>
          <a:p>
            <a:r>
              <a:rPr lang="en-US" dirty="0"/>
              <a:t>The size of t is the size of its left side, plus the size of its right side, plus one for the root node </a:t>
            </a:r>
            <a:r>
              <a:rPr lang="en-US" dirty="0" smtClean="0"/>
              <a:t>itself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size()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4317728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54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//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BinarySearchTree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size()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 / Node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 We know there is a node here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 This node may have left children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 This node may have right children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 The total size of the tree from this point...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7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Tree </a:t>
            </a:r>
            <a:r>
              <a:rPr lang="en-US" dirty="0" smtClean="0"/>
              <a:t>height and depth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say that an empty tree has </a:t>
            </a:r>
            <a:r>
              <a:rPr lang="en-US" dirty="0" smtClean="0"/>
              <a:t>height </a:t>
            </a:r>
            <a:r>
              <a:rPr lang="en-US" dirty="0"/>
              <a:t>0 and a tree with just one element has </a:t>
            </a:r>
            <a:r>
              <a:rPr lang="en-US" dirty="0" smtClean="0"/>
              <a:t>height </a:t>
            </a:r>
            <a:r>
              <a:rPr lang="en-US" dirty="0"/>
              <a:t>1</a:t>
            </a:r>
          </a:p>
          <a:p>
            <a:r>
              <a:rPr lang="en-US" dirty="0"/>
              <a:t>The </a:t>
            </a:r>
            <a:r>
              <a:rPr lang="en-US" dirty="0" smtClean="0"/>
              <a:t>depth or level </a:t>
            </a:r>
            <a:r>
              <a:rPr lang="en-US" dirty="0"/>
              <a:t>of a node is the number of links away it is from the root, plus one</a:t>
            </a:r>
          </a:p>
          <a:p>
            <a:r>
              <a:rPr lang="en-US" dirty="0"/>
              <a:t>The </a:t>
            </a:r>
            <a:r>
              <a:rPr lang="en-US" dirty="0" smtClean="0"/>
              <a:t>height </a:t>
            </a:r>
            <a:r>
              <a:rPr lang="en-US" dirty="0"/>
              <a:t>of the tree is the depth of the deepest node: in this case, </a:t>
            </a:r>
            <a:r>
              <a:rPr lang="en-US" dirty="0" smtClean="0"/>
              <a:t>the path from M to H </a:t>
            </a:r>
            <a:r>
              <a:rPr lang="en-US" dirty="0"/>
              <a:t>has depth </a:t>
            </a:r>
            <a:r>
              <a:rPr lang="en-US" dirty="0" smtClean="0"/>
              <a:t>4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Consider the subtree beneath a node, and asking it for its height!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height()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2841767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19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Depth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smtClean="0"/>
              <a:t>height </a:t>
            </a:r>
            <a:r>
              <a:rPr lang="en-US" dirty="0"/>
              <a:t>of a </a:t>
            </a:r>
            <a:r>
              <a:rPr lang="en-US" dirty="0" smtClean="0"/>
              <a:t>subtree</a:t>
            </a:r>
            <a:r>
              <a:rPr lang="en-US" dirty="0" smtClean="0"/>
              <a:t> is </a:t>
            </a:r>
            <a:r>
              <a:rPr lang="en-US" dirty="0"/>
              <a:t>the maximum </a:t>
            </a:r>
            <a:r>
              <a:rPr lang="en-US" dirty="0" smtClean="0"/>
              <a:t>height </a:t>
            </a:r>
            <a:r>
              <a:rPr lang="en-US" dirty="0"/>
              <a:t>of either of its two </a:t>
            </a:r>
            <a:r>
              <a:rPr lang="en-US" dirty="0" smtClean="0"/>
              <a:t>branches</a:t>
            </a:r>
            <a:r>
              <a:rPr lang="en-US" dirty="0" smtClean="0"/>
              <a:t>, </a:t>
            </a:r>
            <a:r>
              <a:rPr lang="en-US" dirty="0"/>
              <a:t>plus one</a:t>
            </a:r>
          </a:p>
          <a:p>
            <a:r>
              <a:rPr lang="en-US" dirty="0"/>
              <a:t>In </a:t>
            </a:r>
            <a:r>
              <a:rPr lang="en-US" dirty="0" err="1"/>
              <a:t>BinaryTree</a:t>
            </a:r>
            <a:r>
              <a:rPr lang="en-US" dirty="0"/>
              <a:t>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  <a:p>
            <a:r>
              <a:rPr lang="en-US" dirty="0"/>
              <a:t>In Node: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height()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leftHeight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leftHeight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rightHeight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rightHeight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 +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leftHeight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rightHeight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8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Tree 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94443" cy="2460625"/>
          </a:xfrm>
        </p:spPr>
        <p:txBody>
          <a:bodyPr>
            <a:normAutofit/>
          </a:bodyPr>
          <a:lstStyle/>
          <a:p>
            <a:r>
              <a:rPr lang="en-US" dirty="0"/>
              <a:t>Deleting a node with only one child is easy: replace it with its child</a:t>
            </a:r>
          </a:p>
          <a:p>
            <a:r>
              <a:rPr lang="en-US" dirty="0"/>
              <a:t>To delete a node with two children, you can find the smallest child larger than that node, known as the successor</a:t>
            </a:r>
          </a:p>
          <a:p>
            <a:r>
              <a:rPr lang="en-US" dirty="0"/>
              <a:t>Replace the node with its successor’s value and replace the successor with its right child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8270" y="3966189"/>
            <a:ext cx="7734300" cy="2071292"/>
          </a:xfrm>
        </p:spPr>
      </p:pic>
      <p:sp>
        <p:nvSpPr>
          <p:cNvPr id="7" name="TextBox 6"/>
          <p:cNvSpPr txBox="1"/>
          <p:nvPr/>
        </p:nvSpPr>
        <p:spPr>
          <a:xfrm>
            <a:off x="8881648" y="5775871"/>
            <a:ext cx="24721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Wikipedia CC-Attribution-</a:t>
            </a:r>
            <a:r>
              <a:rPr lang="en-US" sz="1100" dirty="0" err="1"/>
              <a:t>ShareAlike</a:t>
            </a:r>
            <a:r>
              <a:rPr lang="en-US" sz="1100" dirty="0"/>
              <a:t> 3.0</a:t>
            </a:r>
          </a:p>
        </p:txBody>
      </p:sp>
    </p:spTree>
    <p:extLst>
      <p:ext uri="{BB962C8B-B14F-4D97-AF65-F5344CB8AC3E}">
        <p14:creationId xmlns:p14="http://schemas.microsoft.com/office/powerpoint/2010/main" val="18570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Deleting a specific node (Node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087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Node&lt;T&gt;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 Delete "this" and return the new root from this subtree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 (which could be null if this node had no children)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Node&lt;T&gt;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successor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successor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Case 1: no left child of immediate successor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  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Case 2: loop until we find leftmost child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Node&lt;T&gt;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successorParent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successor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successorParent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successor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successor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successor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successorParent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successor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successor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Replace data of this node with successor data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3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Finding and deleting a node (Node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fr-FR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Node&lt;T&gt;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(T </a:t>
            </a:r>
            <a:r>
              <a:rPr lang="fr-FR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 This method will delete the node containing data d if it exists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 It will return a valid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BinaryTree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without d in it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// (and with everything else that was in it)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it-IT" b="1" dirty="0">
                <a:solidFill>
                  <a:srgbClr val="7F0055"/>
                </a:solidFill>
                <a:latin typeface="Consolas" panose="020B0609020204030204" pitchFamily="49" charset="0"/>
              </a:rPr>
              <a:t>  int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.compareTo(</a:t>
            </a:r>
            <a:r>
              <a:rPr lang="it-IT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0)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deleteNode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comp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   // If d exists, it's to the left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left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right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2375" y="4699635"/>
            <a:ext cx="378142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/>
              <a:t>BinaryTree</a:t>
            </a:r>
            <a:r>
              <a:rPr lang="en-US" b="1" dirty="0"/>
              <a:t> method: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delete(T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  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C0"/>
                </a:solidFill>
                <a:latin typeface="Consolas" panose="020B0609020204030204" pitchFamily="49" charset="0"/>
              </a:rPr>
              <a:t>root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14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647</Words>
  <Application>Microsoft Office PowerPoint</Application>
  <PresentationFormat>Widescreen</PresentationFormat>
  <Paragraphs>101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32 Tree Size, Height/Depth, Deletion</vt:lpstr>
      <vt:lpstr>Tree size</vt:lpstr>
      <vt:lpstr>Hint for size method</vt:lpstr>
      <vt:lpstr>Solution</vt:lpstr>
      <vt:lpstr>Tree height and depth</vt:lpstr>
      <vt:lpstr>Depth method</vt:lpstr>
      <vt:lpstr>Tree deletion</vt:lpstr>
      <vt:lpstr>Deleting a specific node (Node method)</vt:lpstr>
      <vt:lpstr>Finding and deleting a node (Node method)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Size and Deletion</dc:title>
  <dc:creator>Hock, Martin</dc:creator>
  <cp:lastModifiedBy>Hock, Martin</cp:lastModifiedBy>
  <cp:revision>18</cp:revision>
  <dcterms:created xsi:type="dcterms:W3CDTF">2017-05-24T02:25:30Z</dcterms:created>
  <dcterms:modified xsi:type="dcterms:W3CDTF">2018-05-31T16:42:09Z</dcterms:modified>
</cp:coreProperties>
</file>