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8636C12-88AF-416F-9078-0ADA65DC713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23BA63D-6DB8-4F4A-8EA0-38F402BD723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496CB4F-0770-4E1F-A8F6-185AF1F0224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61C8E7D-AB04-4674-820C-691F93952C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64A636-3177-45E9-B9C9-03C6D5963C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11/20/19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1BC95E-8CDD-4CEE-93B5-678C4A42978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://www.buildingjavaprograms.com/supplements4.shtml" TargetMode="External"/><Relationship Id="rId2" Type="http://schemas.openxmlformats.org/officeDocument/2006/relationships/hyperlink" Target="http://www.buildingjavaprograms.com/supplements4.shtml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Structured Files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Reading a file with Scanner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Previously, we opened the file this way: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sngStrike">
                <a:solidFill>
                  <a:srgbClr val="000000"/>
                </a:solidFill>
                <a:latin typeface="Consolas"/>
              </a:rPr>
              <a:t>Scanner </a:t>
            </a:r>
            <a:r>
              <a:rPr b="0" lang="en-US" sz="2800" spc="-1" strike="sng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sng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sng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sngStrike">
                <a:solidFill>
                  <a:srgbClr val="000000"/>
                </a:solidFill>
                <a:latin typeface="Consolas"/>
              </a:rPr>
              <a:t> Scanner(</a:t>
            </a:r>
            <a:r>
              <a:rPr b="1" lang="en-US" sz="2800" spc="-1" strike="sng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sngStrike">
                <a:solidFill>
                  <a:srgbClr val="000000"/>
                </a:solidFill>
                <a:latin typeface="Consolas"/>
              </a:rPr>
              <a:t> File(</a:t>
            </a:r>
            <a:r>
              <a:rPr b="0" lang="en-US" sz="2800" spc="-1" strike="sngStrike">
                <a:solidFill>
                  <a:srgbClr val="0000ff"/>
                </a:solidFill>
                <a:latin typeface="Consolas"/>
              </a:rPr>
              <a:t>"C:\\Path\\File.txt"</a:t>
            </a:r>
            <a:r>
              <a:rPr b="0" lang="en-US" sz="2800" spc="-1" strike="sng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Instead, we can use a file picker: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JFileChooser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chooser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JFileChooser();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chooser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.showOpenDialog(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Scanner(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chooser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.getSelectedFile());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open the file, we have to read the size of the window because it’s the first thing in the file: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Setting up the window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that we read in the width and height, we can create the window and retrieve its graphics context: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DrawingPanel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panel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DrawingPanel(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Graphics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panel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.getGraphics();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Code to read and draw ovals in a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loop as long as there is another command word to read: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.hasNext())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read the next command word: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command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to see if it’s the “oval” command: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command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"oval"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so, draw an oval based on the subsequent four ints!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Enhance!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add a “rectangle” command to specify a rectangle and a “color” command to change colors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below: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600 400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color 0 0 255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0 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0 100 100 100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color 255 0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100 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100 100 100 100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color 255 127 127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 200 200 30 50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Content Placeholder 5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Code for additional commands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add a command after the “if” to handle a “rectangle” command: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else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command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"rectangle"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.drawRect(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well as a command to set the color using red, green, and blue values (in the range 0-255, per the Color Javadoc):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else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command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"color"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.setColor(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Color(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.nextInt()));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Drawing programmatically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/ 200 * 200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.setColor(Color.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RED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i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.setColor(Color.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BLUE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Content Placeholder 4" descr=""/>
          <p:cNvPicPr/>
          <p:nvPr/>
        </p:nvPicPr>
        <p:blipFill>
          <a:blip r:embed="rId1"/>
          <a:stretch/>
        </p:blipFill>
        <p:spPr>
          <a:xfrm>
            <a:off x="8053920" y="3629880"/>
            <a:ext cx="3299760" cy="254664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Writing a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modify the code we wrote that drew circles in columns and have it write to a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Begin by creating a PrintStream attached to a file: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PrintStream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PrintStream(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"C:\\Users\\Default\\file.txt"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say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file.println(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"String here!"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just like we have done with System.out since Day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sure to call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file.close();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before the program exits or the file won’t be written!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Writing to the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724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PrintStream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PrintStream(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"C:\\Users\\Default\\file.txt"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/200 * 200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"color 255 0 0"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"color 0 0 255"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 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"oval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 100 100"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.close();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File formats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Files on computers can be used to represent photographic images, line-based images, sounds, video, documents, presentations, and so forth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of these concepts has inherent structure behind it: an image is a two dimensional array of pixels (which may have techniques to eliminate redundant information called compression)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come up with an idea for information we can store and then define a file format for it which we can read and write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Parsing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we read formatted data into memory, we call the technique parsing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are trying to reconstruct the structure of the data being described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to understand how Scanner reads data in order to understand how to parse a file with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GFX142 file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make a file format to represent things we can draw using a Graphics object!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want to represent images like the one on the right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start by saying the size of the window, then describe each object that we want to draw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we use a drawOval command, we’ll call each object an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Content Placeholder 6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Getting started with DrawingPanel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find DrawingPanel by going to the following URL:</a:t>
            </a:r>
            <a:br/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www.buildingjavaprograms.com/supplements4.shtml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Scroll down to DrawingPanel.java. There are two versions.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Download the appropriate version (probably the latest one) into the src folder for a project, then refresh the src folder.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download the file elsewhere, then drag and drop it into the src folder.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There may be some issues that you have! Please let me know.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the future, we’ll try to find a simpler way to get started with drawing.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Tokens and delimiters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Scanner views its input in terms of tokens and delimiters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token is a very rudimentary data format that a Scanner can interpret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describe an integer in terms of the token format, so Scanner is capable of recognizing them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Another example: doubles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Delimiter characters are between tokens and, by default, Scanner understands whitespace (carriage return, newlines, spaces, and tabs) to be delimiter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Scanner reads an int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we call readInt() on a Scanner object, we are telling it that it should assume that an integer is available to be read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Scanner will read delimiter characters until it sees characters that it expects to be an int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will throw an exception if it sees something that is neither an int character nor a delimiter, for example, an alphabetic character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it sees another delimiter after int (digit) characters, it stops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Scanner reads an arbitrary token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we call next() on a Scanner object, similar to nextInt(), we’ll read whitespace, followed by anything but whitespace, and keep reading until we see whitespace (including a newline)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non-whitespace characters make up the token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put a command word for this token that describes what we want to draw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After we read the command word, we can read the arguments for the command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perform the above in a loop to read in as many commands as the file describes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 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600 400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0 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0 100 100 100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100 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oval 100 100 100 100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LibreOffice/6.0.7.3$Linux_X86_64 LibreOffice_project/00m0$Build-3</Application>
  <Words>1110</Words>
  <Paragraphs>116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2017-03-02T21:12:29Z</dcterms:created>
  <dc:creator>Hock, Martin</dc:creator>
  <dc:description/>
  <dc:language>en-US</dc:language>
  <cp:lastModifiedBy/>
  <dcterms:modified xsi:type="dcterms:W3CDTF">2019-11-20T14:12:03Z</dcterms:modified>
  <cp:revision>11</cp:revision>
  <dc:subject/>
  <dc:title>38 Structured Files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17</vt:i4>
  </property>
</Properties>
</file>