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71C2E-71DE-4DA9-8A98-9B51137A20E3}" v="11" dt="2019-12-03T06:31:28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pei Yan" userId="a12b1dbe-d58f-460e-ad06-a8153aa572e5" providerId="ADAL" clId="{27871C2E-71DE-4DA9-8A98-9B51137A20E3}"/>
    <pc:docChg chg="undo custSel addSld modSld">
      <pc:chgData name="Zhipei Yan" userId="a12b1dbe-d58f-460e-ad06-a8153aa572e5" providerId="ADAL" clId="{27871C2E-71DE-4DA9-8A98-9B51137A20E3}" dt="2019-12-03T06:31:44.083" v="55" actId="20577"/>
      <pc:docMkLst>
        <pc:docMk/>
      </pc:docMkLst>
      <pc:sldChg chg="modSp">
        <pc:chgData name="Zhipei Yan" userId="a12b1dbe-d58f-460e-ad06-a8153aa572e5" providerId="ADAL" clId="{27871C2E-71DE-4DA9-8A98-9B51137A20E3}" dt="2019-12-03T06:27:40.565" v="0" actId="1582"/>
        <pc:sldMkLst>
          <pc:docMk/>
          <pc:sldMk cId="1375228830" sldId="261"/>
        </pc:sldMkLst>
        <pc:cxnChg chg="mod">
          <ac:chgData name="Zhipei Yan" userId="a12b1dbe-d58f-460e-ad06-a8153aa572e5" providerId="ADAL" clId="{27871C2E-71DE-4DA9-8A98-9B51137A20E3}" dt="2019-12-03T06:27:40.565" v="0" actId="1582"/>
          <ac:cxnSpMkLst>
            <pc:docMk/>
            <pc:sldMk cId="1375228830" sldId="261"/>
            <ac:cxnSpMk id="17" creationId="{83DD7C6C-AF85-4B91-B504-8788E9FF38DB}"/>
          </ac:cxnSpMkLst>
        </pc:cxnChg>
        <pc:cxnChg chg="mod">
          <ac:chgData name="Zhipei Yan" userId="a12b1dbe-d58f-460e-ad06-a8153aa572e5" providerId="ADAL" clId="{27871C2E-71DE-4DA9-8A98-9B51137A20E3}" dt="2019-12-03T06:27:40.565" v="0" actId="1582"/>
          <ac:cxnSpMkLst>
            <pc:docMk/>
            <pc:sldMk cId="1375228830" sldId="261"/>
            <ac:cxnSpMk id="19" creationId="{12525239-24CF-4AF4-983D-A87046D2C667}"/>
          </ac:cxnSpMkLst>
        </pc:cxnChg>
        <pc:cxnChg chg="mod">
          <ac:chgData name="Zhipei Yan" userId="a12b1dbe-d58f-460e-ad06-a8153aa572e5" providerId="ADAL" clId="{27871C2E-71DE-4DA9-8A98-9B51137A20E3}" dt="2019-12-03T06:27:40.565" v="0" actId="1582"/>
          <ac:cxnSpMkLst>
            <pc:docMk/>
            <pc:sldMk cId="1375228830" sldId="261"/>
            <ac:cxnSpMk id="21" creationId="{472E4C3E-C6C8-42D5-84F7-F55A0D335DF2}"/>
          </ac:cxnSpMkLst>
        </pc:cxnChg>
      </pc:sldChg>
      <pc:sldChg chg="addSp delSp modSp add">
        <pc:chgData name="Zhipei Yan" userId="a12b1dbe-d58f-460e-ad06-a8153aa572e5" providerId="ADAL" clId="{27871C2E-71DE-4DA9-8A98-9B51137A20E3}" dt="2019-12-03T06:29:21.341" v="21" actId="20577"/>
        <pc:sldMkLst>
          <pc:docMk/>
          <pc:sldMk cId="3227427558" sldId="262"/>
        </pc:sldMkLst>
        <pc:spChg chg="mod">
          <ac:chgData name="Zhipei Yan" userId="a12b1dbe-d58f-460e-ad06-a8153aa572e5" providerId="ADAL" clId="{27871C2E-71DE-4DA9-8A98-9B51137A20E3}" dt="2019-12-03T06:28:26.840" v="9" actId="20577"/>
          <ac:spMkLst>
            <pc:docMk/>
            <pc:sldMk cId="3227427558" sldId="262"/>
            <ac:spMk id="30" creationId="{4FD0E0B1-80A1-4C3C-8D28-B620A7AD860D}"/>
          </ac:spMkLst>
        </pc:spChg>
        <pc:spChg chg="del">
          <ac:chgData name="Zhipei Yan" userId="a12b1dbe-d58f-460e-ad06-a8153aa572e5" providerId="ADAL" clId="{27871C2E-71DE-4DA9-8A98-9B51137A20E3}" dt="2019-12-03T06:28:00.961" v="5" actId="478"/>
          <ac:spMkLst>
            <pc:docMk/>
            <pc:sldMk cId="3227427558" sldId="262"/>
            <ac:spMk id="32" creationId="{34C826E0-F9B0-4926-9842-D51EF1CDD6F5}"/>
          </ac:spMkLst>
        </pc:spChg>
        <pc:spChg chg="mod">
          <ac:chgData name="Zhipei Yan" userId="a12b1dbe-d58f-460e-ad06-a8153aa572e5" providerId="ADAL" clId="{27871C2E-71DE-4DA9-8A98-9B51137A20E3}" dt="2019-12-03T06:28:05.205" v="6" actId="20577"/>
          <ac:spMkLst>
            <pc:docMk/>
            <pc:sldMk cId="3227427558" sldId="262"/>
            <ac:spMk id="33" creationId="{056B063C-D692-4475-A99D-4301163B493A}"/>
          </ac:spMkLst>
        </pc:spChg>
        <pc:spChg chg="mod">
          <ac:chgData name="Zhipei Yan" userId="a12b1dbe-d58f-460e-ad06-a8153aa572e5" providerId="ADAL" clId="{27871C2E-71DE-4DA9-8A98-9B51137A20E3}" dt="2019-12-03T06:27:56.140" v="3" actId="20577"/>
          <ac:spMkLst>
            <pc:docMk/>
            <pc:sldMk cId="3227427558" sldId="262"/>
            <ac:spMk id="46" creationId="{1EEC8EED-598D-40DD-83B6-56E918D57875}"/>
          </ac:spMkLst>
        </pc:spChg>
        <pc:spChg chg="mod">
          <ac:chgData name="Zhipei Yan" userId="a12b1dbe-d58f-460e-ad06-a8153aa572e5" providerId="ADAL" clId="{27871C2E-71DE-4DA9-8A98-9B51137A20E3}" dt="2019-12-03T06:29:21.341" v="21" actId="20577"/>
          <ac:spMkLst>
            <pc:docMk/>
            <pc:sldMk cId="3227427558" sldId="262"/>
            <ac:spMk id="50" creationId="{75A189DC-E9B0-402E-9E88-186449B647E2}"/>
          </ac:spMkLst>
        </pc:spChg>
        <pc:spChg chg="add mod">
          <ac:chgData name="Zhipei Yan" userId="a12b1dbe-d58f-460e-ad06-a8153aa572e5" providerId="ADAL" clId="{27871C2E-71DE-4DA9-8A98-9B51137A20E3}" dt="2019-12-03T06:28:20.001" v="8" actId="1076"/>
          <ac:spMkLst>
            <pc:docMk/>
            <pc:sldMk cId="3227427558" sldId="262"/>
            <ac:spMk id="53" creationId="{BE3AC8A0-EA3E-4EE1-891F-87FA073802AD}"/>
          </ac:spMkLst>
        </pc:spChg>
        <pc:spChg chg="add mod">
          <ac:chgData name="Zhipei Yan" userId="a12b1dbe-d58f-460e-ad06-a8153aa572e5" providerId="ADAL" clId="{27871C2E-71DE-4DA9-8A98-9B51137A20E3}" dt="2019-12-03T06:28:45.909" v="14" actId="1076"/>
          <ac:spMkLst>
            <pc:docMk/>
            <pc:sldMk cId="3227427558" sldId="262"/>
            <ac:spMk id="55" creationId="{BD584274-495D-48BF-85F3-13E2CEF50F46}"/>
          </ac:spMkLst>
        </pc:spChg>
        <pc:spChg chg="add mod">
          <ac:chgData name="Zhipei Yan" userId="a12b1dbe-d58f-460e-ad06-a8153aa572e5" providerId="ADAL" clId="{27871C2E-71DE-4DA9-8A98-9B51137A20E3}" dt="2019-12-03T06:29:06.978" v="17" actId="20577"/>
          <ac:spMkLst>
            <pc:docMk/>
            <pc:sldMk cId="3227427558" sldId="262"/>
            <ac:spMk id="58" creationId="{E1FD4B9B-4953-48BD-85AE-547F9F592339}"/>
          </ac:spMkLst>
        </pc:spChg>
        <pc:spChg chg="add mod">
          <ac:chgData name="Zhipei Yan" userId="a12b1dbe-d58f-460e-ad06-a8153aa572e5" providerId="ADAL" clId="{27871C2E-71DE-4DA9-8A98-9B51137A20E3}" dt="2019-12-03T06:29:16.433" v="19" actId="1076"/>
          <ac:spMkLst>
            <pc:docMk/>
            <pc:sldMk cId="3227427558" sldId="262"/>
            <ac:spMk id="59" creationId="{3E2DF472-B705-4D02-B22A-E242A546D404}"/>
          </ac:spMkLst>
        </pc:spChg>
        <pc:cxnChg chg="del">
          <ac:chgData name="Zhipei Yan" userId="a12b1dbe-d58f-460e-ad06-a8153aa572e5" providerId="ADAL" clId="{27871C2E-71DE-4DA9-8A98-9B51137A20E3}" dt="2019-12-03T06:27:58.221" v="4" actId="478"/>
          <ac:cxnSpMkLst>
            <pc:docMk/>
            <pc:sldMk cId="3227427558" sldId="262"/>
            <ac:cxnSpMk id="21" creationId="{472E4C3E-C6C8-42D5-84F7-F55A0D335DF2}"/>
          </ac:cxnSpMkLst>
        </pc:cxnChg>
        <pc:cxnChg chg="add mod">
          <ac:chgData name="Zhipei Yan" userId="a12b1dbe-d58f-460e-ad06-a8153aa572e5" providerId="ADAL" clId="{27871C2E-71DE-4DA9-8A98-9B51137A20E3}" dt="2019-12-03T06:28:20.001" v="8" actId="1076"/>
          <ac:cxnSpMkLst>
            <pc:docMk/>
            <pc:sldMk cId="3227427558" sldId="262"/>
            <ac:cxnSpMk id="52" creationId="{685DBDE8-6AEA-406A-9446-4A24DDF722DB}"/>
          </ac:cxnSpMkLst>
        </pc:cxnChg>
        <pc:cxnChg chg="add mod">
          <ac:chgData name="Zhipei Yan" userId="a12b1dbe-d58f-460e-ad06-a8153aa572e5" providerId="ADAL" clId="{27871C2E-71DE-4DA9-8A98-9B51137A20E3}" dt="2019-12-03T06:28:42.627" v="13" actId="14100"/>
          <ac:cxnSpMkLst>
            <pc:docMk/>
            <pc:sldMk cId="3227427558" sldId="262"/>
            <ac:cxnSpMk id="54" creationId="{E9485AAE-CD7E-4BA0-802E-AF6A8FFA5335}"/>
          </ac:cxnSpMkLst>
        </pc:cxnChg>
        <pc:cxnChg chg="add mod">
          <ac:chgData name="Zhipei Yan" userId="a12b1dbe-d58f-460e-ad06-a8153aa572e5" providerId="ADAL" clId="{27871C2E-71DE-4DA9-8A98-9B51137A20E3}" dt="2019-12-03T06:29:03.526" v="16" actId="1076"/>
          <ac:cxnSpMkLst>
            <pc:docMk/>
            <pc:sldMk cId="3227427558" sldId="262"/>
            <ac:cxnSpMk id="56" creationId="{C4257EC9-6B68-430E-9040-B3E2F6B7968F}"/>
          </ac:cxnSpMkLst>
        </pc:cxnChg>
        <pc:cxnChg chg="add mod">
          <ac:chgData name="Zhipei Yan" userId="a12b1dbe-d58f-460e-ad06-a8153aa572e5" providerId="ADAL" clId="{27871C2E-71DE-4DA9-8A98-9B51137A20E3}" dt="2019-12-03T06:29:03.526" v="16" actId="1076"/>
          <ac:cxnSpMkLst>
            <pc:docMk/>
            <pc:sldMk cId="3227427558" sldId="262"/>
            <ac:cxnSpMk id="57" creationId="{846884EA-B35C-48CB-8574-972AB50E6B11}"/>
          </ac:cxnSpMkLst>
        </pc:cxnChg>
      </pc:sldChg>
      <pc:sldChg chg="modSp add">
        <pc:chgData name="Zhipei Yan" userId="a12b1dbe-d58f-460e-ad06-a8153aa572e5" providerId="ADAL" clId="{27871C2E-71DE-4DA9-8A98-9B51137A20E3}" dt="2019-12-03T06:29:56.044" v="23" actId="1582"/>
        <pc:sldMkLst>
          <pc:docMk/>
          <pc:sldMk cId="1732160543" sldId="263"/>
        </pc:sldMkLst>
        <pc:cxnChg chg="mod">
          <ac:chgData name="Zhipei Yan" userId="a12b1dbe-d58f-460e-ad06-a8153aa572e5" providerId="ADAL" clId="{27871C2E-71DE-4DA9-8A98-9B51137A20E3}" dt="2019-12-03T06:29:56.044" v="23" actId="1582"/>
          <ac:cxnSpMkLst>
            <pc:docMk/>
            <pc:sldMk cId="1732160543" sldId="263"/>
            <ac:cxnSpMk id="9" creationId="{C60FC8E8-3D69-4021-9D48-F1E26071FC44}"/>
          </ac:cxnSpMkLst>
        </pc:cxnChg>
        <pc:cxnChg chg="mod">
          <ac:chgData name="Zhipei Yan" userId="a12b1dbe-d58f-460e-ad06-a8153aa572e5" providerId="ADAL" clId="{27871C2E-71DE-4DA9-8A98-9B51137A20E3}" dt="2019-12-03T06:29:56.044" v="23" actId="1582"/>
          <ac:cxnSpMkLst>
            <pc:docMk/>
            <pc:sldMk cId="1732160543" sldId="263"/>
            <ac:cxnSpMk id="15" creationId="{EE15542F-6F18-48E8-B74E-F7EB8A4363D2}"/>
          </ac:cxnSpMkLst>
        </pc:cxnChg>
        <pc:cxnChg chg="mod">
          <ac:chgData name="Zhipei Yan" userId="a12b1dbe-d58f-460e-ad06-a8153aa572e5" providerId="ADAL" clId="{27871C2E-71DE-4DA9-8A98-9B51137A20E3}" dt="2019-12-03T06:29:56.044" v="23" actId="1582"/>
          <ac:cxnSpMkLst>
            <pc:docMk/>
            <pc:sldMk cId="1732160543" sldId="263"/>
            <ac:cxnSpMk id="17" creationId="{83DD7C6C-AF85-4B91-B504-8788E9FF38DB}"/>
          </ac:cxnSpMkLst>
        </pc:cxnChg>
        <pc:cxnChg chg="mod">
          <ac:chgData name="Zhipei Yan" userId="a12b1dbe-d58f-460e-ad06-a8153aa572e5" providerId="ADAL" clId="{27871C2E-71DE-4DA9-8A98-9B51137A20E3}" dt="2019-12-03T06:29:56.044" v="23" actId="1582"/>
          <ac:cxnSpMkLst>
            <pc:docMk/>
            <pc:sldMk cId="1732160543" sldId="263"/>
            <ac:cxnSpMk id="19" creationId="{12525239-24CF-4AF4-983D-A87046D2C667}"/>
          </ac:cxnSpMkLst>
        </pc:cxnChg>
      </pc:sldChg>
      <pc:sldChg chg="addSp delSp modSp add">
        <pc:chgData name="Zhipei Yan" userId="a12b1dbe-d58f-460e-ad06-a8153aa572e5" providerId="ADAL" clId="{27871C2E-71DE-4DA9-8A98-9B51137A20E3}" dt="2019-12-03T06:31:44.083" v="55" actId="20577"/>
        <pc:sldMkLst>
          <pc:docMk/>
          <pc:sldMk cId="3582388728" sldId="264"/>
        </pc:sldMkLst>
        <pc:spChg chg="mod">
          <ac:chgData name="Zhipei Yan" userId="a12b1dbe-d58f-460e-ad06-a8153aa572e5" providerId="ADAL" clId="{27871C2E-71DE-4DA9-8A98-9B51137A20E3}" dt="2019-12-03T06:30:20.411" v="29" actId="20577"/>
          <ac:spMkLst>
            <pc:docMk/>
            <pc:sldMk cId="3582388728" sldId="264"/>
            <ac:spMk id="30" creationId="{4FD0E0B1-80A1-4C3C-8D28-B620A7AD860D}"/>
          </ac:spMkLst>
        </pc:spChg>
        <pc:spChg chg="mod">
          <ac:chgData name="Zhipei Yan" userId="a12b1dbe-d58f-460e-ad06-a8153aa572e5" providerId="ADAL" clId="{27871C2E-71DE-4DA9-8A98-9B51137A20E3}" dt="2019-12-03T06:31:05.768" v="47" actId="20577"/>
          <ac:spMkLst>
            <pc:docMk/>
            <pc:sldMk cId="3582388728" sldId="264"/>
            <ac:spMk id="31" creationId="{8F6A5AA1-E4CA-4C4B-8A14-7D91543937A1}"/>
          </ac:spMkLst>
        </pc:spChg>
        <pc:spChg chg="del">
          <ac:chgData name="Zhipei Yan" userId="a12b1dbe-d58f-460e-ad06-a8153aa572e5" providerId="ADAL" clId="{27871C2E-71DE-4DA9-8A98-9B51137A20E3}" dt="2019-12-03T06:30:16.339" v="28" actId="478"/>
          <ac:spMkLst>
            <pc:docMk/>
            <pc:sldMk cId="3582388728" sldId="264"/>
            <ac:spMk id="33" creationId="{056B063C-D692-4475-A99D-4301163B493A}"/>
          </ac:spMkLst>
        </pc:spChg>
        <pc:spChg chg="mod">
          <ac:chgData name="Zhipei Yan" userId="a12b1dbe-d58f-460e-ad06-a8153aa572e5" providerId="ADAL" clId="{27871C2E-71DE-4DA9-8A98-9B51137A20E3}" dt="2019-12-03T06:30:56.321" v="43" actId="1076"/>
          <ac:spMkLst>
            <pc:docMk/>
            <pc:sldMk cId="3582388728" sldId="264"/>
            <ac:spMk id="35" creationId="{4C324F36-3438-4994-AE4C-157EB98FAB81}"/>
          </ac:spMkLst>
        </pc:spChg>
        <pc:spChg chg="mod">
          <ac:chgData name="Zhipei Yan" userId="a12b1dbe-d58f-460e-ad06-a8153aa572e5" providerId="ADAL" clId="{27871C2E-71DE-4DA9-8A98-9B51137A20E3}" dt="2019-12-03T06:31:07.882" v="48" actId="20577"/>
          <ac:spMkLst>
            <pc:docMk/>
            <pc:sldMk cId="3582388728" sldId="264"/>
            <ac:spMk id="37" creationId="{AC2BEB60-D92B-4813-9FD3-C13AFE497853}"/>
          </ac:spMkLst>
        </pc:spChg>
        <pc:spChg chg="mod">
          <ac:chgData name="Zhipei Yan" userId="a12b1dbe-d58f-460e-ad06-a8153aa572e5" providerId="ADAL" clId="{27871C2E-71DE-4DA9-8A98-9B51137A20E3}" dt="2019-12-03T06:31:44.083" v="55" actId="20577"/>
          <ac:spMkLst>
            <pc:docMk/>
            <pc:sldMk cId="3582388728" sldId="264"/>
            <ac:spMk id="42" creationId="{432C26F5-AB1D-4A51-9B4B-B3D93D3BD6BB}"/>
          </ac:spMkLst>
        </pc:spChg>
        <pc:spChg chg="mod">
          <ac:chgData name="Zhipei Yan" userId="a12b1dbe-d58f-460e-ad06-a8153aa572e5" providerId="ADAL" clId="{27871C2E-71DE-4DA9-8A98-9B51137A20E3}" dt="2019-12-03T06:30:12.455" v="26" actId="20577"/>
          <ac:spMkLst>
            <pc:docMk/>
            <pc:sldMk cId="3582388728" sldId="264"/>
            <ac:spMk id="53" creationId="{BE3AC8A0-EA3E-4EE1-891F-87FA073802AD}"/>
          </ac:spMkLst>
        </pc:spChg>
        <pc:spChg chg="mod">
          <ac:chgData name="Zhipei Yan" userId="a12b1dbe-d58f-460e-ad06-a8153aa572e5" providerId="ADAL" clId="{27871C2E-71DE-4DA9-8A98-9B51137A20E3}" dt="2019-12-03T06:30:22.694" v="30" actId="20577"/>
          <ac:spMkLst>
            <pc:docMk/>
            <pc:sldMk cId="3582388728" sldId="264"/>
            <ac:spMk id="55" creationId="{BD584274-495D-48BF-85F3-13E2CEF50F46}"/>
          </ac:spMkLst>
        </pc:spChg>
        <pc:spChg chg="mod">
          <ac:chgData name="Zhipei Yan" userId="a12b1dbe-d58f-460e-ad06-a8153aa572e5" providerId="ADAL" clId="{27871C2E-71DE-4DA9-8A98-9B51137A20E3}" dt="2019-12-03T06:31:15.087" v="49" actId="20577"/>
          <ac:spMkLst>
            <pc:docMk/>
            <pc:sldMk cId="3582388728" sldId="264"/>
            <ac:spMk id="58" creationId="{E1FD4B9B-4953-48BD-85AE-547F9F592339}"/>
          </ac:spMkLst>
        </pc:spChg>
        <pc:spChg chg="mod">
          <ac:chgData name="Zhipei Yan" userId="a12b1dbe-d58f-460e-ad06-a8153aa572e5" providerId="ADAL" clId="{27871C2E-71DE-4DA9-8A98-9B51137A20E3}" dt="2019-12-03T06:31:18.402" v="50" actId="20577"/>
          <ac:spMkLst>
            <pc:docMk/>
            <pc:sldMk cId="3582388728" sldId="264"/>
            <ac:spMk id="59" creationId="{3E2DF472-B705-4D02-B22A-E242A546D404}"/>
          </ac:spMkLst>
        </pc:spChg>
        <pc:spChg chg="add mod">
          <ac:chgData name="Zhipei Yan" userId="a12b1dbe-d58f-460e-ad06-a8153aa572e5" providerId="ADAL" clId="{27871C2E-71DE-4DA9-8A98-9B51137A20E3}" dt="2019-12-03T06:31:01.100" v="46" actId="20577"/>
          <ac:spMkLst>
            <pc:docMk/>
            <pc:sldMk cId="3582388728" sldId="264"/>
            <ac:spMk id="61" creationId="{CECCF525-80C0-4963-8967-29248B6AF70A}"/>
          </ac:spMkLst>
        </pc:spChg>
        <pc:spChg chg="add mod">
          <ac:chgData name="Zhipei Yan" userId="a12b1dbe-d58f-460e-ad06-a8153aa572e5" providerId="ADAL" clId="{27871C2E-71DE-4DA9-8A98-9B51137A20E3}" dt="2019-12-03T06:31:32.903" v="54" actId="1076"/>
          <ac:spMkLst>
            <pc:docMk/>
            <pc:sldMk cId="3582388728" sldId="264"/>
            <ac:spMk id="63" creationId="{F59E8F16-0EA2-4436-8726-657819558DB1}"/>
          </ac:spMkLst>
        </pc:spChg>
        <pc:cxnChg chg="mod">
          <ac:chgData name="Zhipei Yan" userId="a12b1dbe-d58f-460e-ad06-a8153aa572e5" providerId="ADAL" clId="{27871C2E-71DE-4DA9-8A98-9B51137A20E3}" dt="2019-12-03T06:30:42.399" v="38" actId="14100"/>
          <ac:cxnSpMkLst>
            <pc:docMk/>
            <pc:sldMk cId="3582388728" sldId="264"/>
            <ac:cxnSpMk id="15" creationId="{EE15542F-6F18-48E8-B74E-F7EB8A4363D2}"/>
          </ac:cxnSpMkLst>
        </pc:cxnChg>
        <pc:cxnChg chg="del">
          <ac:chgData name="Zhipei Yan" userId="a12b1dbe-d58f-460e-ad06-a8153aa572e5" providerId="ADAL" clId="{27871C2E-71DE-4DA9-8A98-9B51137A20E3}" dt="2019-12-03T06:30:14.554" v="27" actId="478"/>
          <ac:cxnSpMkLst>
            <pc:docMk/>
            <pc:sldMk cId="3582388728" sldId="264"/>
            <ac:cxnSpMk id="19" creationId="{12525239-24CF-4AF4-983D-A87046D2C667}"/>
          </ac:cxnSpMkLst>
        </pc:cxnChg>
        <pc:cxnChg chg="add mod">
          <ac:chgData name="Zhipei Yan" userId="a12b1dbe-d58f-460e-ad06-a8153aa572e5" providerId="ADAL" clId="{27871C2E-71DE-4DA9-8A98-9B51137A20E3}" dt="2019-12-03T06:30:54.243" v="42" actId="1076"/>
          <ac:cxnSpMkLst>
            <pc:docMk/>
            <pc:sldMk cId="3582388728" sldId="264"/>
            <ac:cxnSpMk id="60" creationId="{182ACC99-4C5E-4D01-9AA8-13B59722BEC5}"/>
          </ac:cxnSpMkLst>
        </pc:cxnChg>
        <pc:cxnChg chg="add mod">
          <ac:chgData name="Zhipei Yan" userId="a12b1dbe-d58f-460e-ad06-a8153aa572e5" providerId="ADAL" clId="{27871C2E-71DE-4DA9-8A98-9B51137A20E3}" dt="2019-12-03T06:31:26.011" v="52" actId="1076"/>
          <ac:cxnSpMkLst>
            <pc:docMk/>
            <pc:sldMk cId="3582388728" sldId="264"/>
            <ac:cxnSpMk id="62" creationId="{0AAC823C-0892-4E8F-A687-1F60F20154A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096D-5078-498B-8BB6-B012C6D2C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403B0-AF0A-4AAD-87E9-B4D08B3B6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62B6-9AE2-478E-9B7E-D27BFDF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05A-505A-4928-8DB8-C4024C7B322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2E950-5882-4C91-9B62-86450306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A26F-0A33-4EEF-917F-EA351728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7911-AB94-4E6C-B5CC-49200031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5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4C15-5F87-4A3E-8B93-6B55F061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E52D6-AD81-477D-9C78-E4166426F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EDB2-F236-44F6-B0B8-CCE1C78A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05A-505A-4928-8DB8-C4024C7B322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B6828-C25D-411B-9BCD-35681D84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7E478-0AB2-4620-9A6B-261CFA75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7911-AB94-4E6C-B5CC-49200031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7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B7565-BC0D-4B0A-A8E9-FA4DCADC0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D41CE-C82E-4CB8-968F-668E76E00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6BB21-AA73-49D8-B5C7-D6A1ED61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05A-505A-4928-8DB8-C4024C7B322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39408-4F3F-4D12-AC6A-E98C6A77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7EAD-D9A1-4DF8-96C1-9B6DE5B6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7911-AB94-4E6C-B5CC-49200031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7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CDF1-292C-4884-B9F0-3933048A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7623-2369-4E84-BE61-E3A54ABF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E68C2-3804-4A4E-917C-DDE6DC5C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05A-505A-4928-8DB8-C4024C7B322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B429E-D478-4221-AC52-BBBB0CA8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B06A-24D1-49C4-9011-311281F4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7911-AB94-4E6C-B5CC-49200031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0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C506-FF7B-4A04-8579-4DF01C6E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06A96-6324-480C-9A12-88D58DA6E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DC41C-7910-4FFD-8913-61F60210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05A-505A-4928-8DB8-C4024C7B322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7D48B-CBAE-491B-8D3C-16F32E51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5DB39-B21E-4B8B-B0FD-AC2383B6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7911-AB94-4E6C-B5CC-49200031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2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0FD-A386-4042-A2FD-D8A94431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CC03-7D43-4B17-BCAB-16AA1B9B0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159BC-E51D-43FE-A87B-6D990F77C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A867C-8ED0-4DCD-9437-39B42571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05A-505A-4928-8DB8-C4024C7B322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FB8BF-AC54-471D-B65B-026E5BB8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9C732-E6AE-43E3-AE31-2A2893C5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7911-AB94-4E6C-B5CC-49200031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520B-5C2F-4A13-96E2-08A646DC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4B694-9C5B-4EF1-81B7-DB7C0F50F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2DDBF-9B24-494B-839B-8E46F1141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DBA0C-47C3-4EE9-9194-D9D60B9CF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FB0E7-B8B5-47A2-90B8-D93F14389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1C038-C437-4793-8470-568848E5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05A-505A-4928-8DB8-C4024C7B322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FD29C-B265-4DA5-842B-E9EE5353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AD04F-A80C-45B9-B70A-BC6B24D7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7911-AB94-4E6C-B5CC-49200031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0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5F7F-91ED-4FCE-B4B3-059A495D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D3BD4-C6D8-456E-9924-E9993AF6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05A-505A-4928-8DB8-C4024C7B322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C57DD-4BE5-4841-A648-F818D99B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FCD74-7AB4-4280-B296-78D6EEC4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7911-AB94-4E6C-B5CC-49200031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98A79-5A88-4299-97AA-6154FA57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05A-505A-4928-8DB8-C4024C7B322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FD08F-86E4-4F49-90EE-70035E5B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CEC47-326D-423F-8960-F36EAB69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7911-AB94-4E6C-B5CC-49200031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3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968B-408C-4076-AF6A-E97DA9C4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8B25-C8AC-41C5-8A0A-BE4A3545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3AB1E-4B34-4AF6-AFF0-2DAF8844E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7367F-9A93-43C9-8CBB-502D4244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05A-505A-4928-8DB8-C4024C7B322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A2E8B-3E2C-4228-8148-B59D595C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51A73-4BC0-4DF1-9132-7523ADE4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7911-AB94-4E6C-B5CC-49200031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0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D7C-33EF-4A27-BF07-C06C7CA9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8494A-1E99-4A22-AF85-9F423EAFD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07064-58C4-495F-A010-C7253728F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D65AA-1F5D-44FF-8670-B4F5F131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05A-505A-4928-8DB8-C4024C7B322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167E6-F2AD-4003-83E0-73DD3A54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C4BC5-2BCB-4C13-B88C-E049E567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7911-AB94-4E6C-B5CC-49200031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3CF97-AE6F-44D1-9FC0-E283B79D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203F4-42CA-4B49-A805-ED978BB1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14EE-E8A4-4277-A609-591BCFA94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C05A-505A-4928-8DB8-C4024C7B322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EC862-3B35-4FA8-8227-60C2DAC55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8CF3A-8BF6-4995-BDE6-258834378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7911-AB94-4E6C-B5CC-49200031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1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5770FB-C6E2-4D7F-9A3A-C106D45A08DE}"/>
              </a:ext>
            </a:extLst>
          </p:cNvPr>
          <p:cNvCxnSpPr>
            <a:cxnSpLocks/>
          </p:cNvCxnSpPr>
          <p:nvPr/>
        </p:nvCxnSpPr>
        <p:spPr>
          <a:xfrm flipV="1">
            <a:off x="3431097" y="1166069"/>
            <a:ext cx="1644242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BD0905-73D2-496C-AB90-1E2A87560E58}"/>
              </a:ext>
            </a:extLst>
          </p:cNvPr>
          <p:cNvCxnSpPr/>
          <p:nvPr/>
        </p:nvCxnSpPr>
        <p:spPr>
          <a:xfrm>
            <a:off x="5209563" y="1166069"/>
            <a:ext cx="171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FC8E8-3D69-4021-9D48-F1E26071FC44}"/>
              </a:ext>
            </a:extLst>
          </p:cNvPr>
          <p:cNvCxnSpPr>
            <a:cxnSpLocks/>
          </p:cNvCxnSpPr>
          <p:nvPr/>
        </p:nvCxnSpPr>
        <p:spPr>
          <a:xfrm>
            <a:off x="7046752" y="1166069"/>
            <a:ext cx="1839988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A35871-1F74-4003-95DE-5AD4B58CF843}"/>
              </a:ext>
            </a:extLst>
          </p:cNvPr>
          <p:cNvCxnSpPr>
            <a:cxnSpLocks/>
          </p:cNvCxnSpPr>
          <p:nvPr/>
        </p:nvCxnSpPr>
        <p:spPr>
          <a:xfrm flipH="1">
            <a:off x="5058560" y="1266737"/>
            <a:ext cx="16779" cy="14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E38AFD-4E93-4990-8C0D-516182A9DDAF}"/>
              </a:ext>
            </a:extLst>
          </p:cNvPr>
          <p:cNvCxnSpPr/>
          <p:nvPr/>
        </p:nvCxnSpPr>
        <p:spPr>
          <a:xfrm>
            <a:off x="5310231" y="1291904"/>
            <a:ext cx="1501629" cy="131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15542F-6F18-48E8-B74E-F7EB8A4363D2}"/>
              </a:ext>
            </a:extLst>
          </p:cNvPr>
          <p:cNvCxnSpPr>
            <a:cxnSpLocks/>
          </p:cNvCxnSpPr>
          <p:nvPr/>
        </p:nvCxnSpPr>
        <p:spPr>
          <a:xfrm flipV="1">
            <a:off x="6920917" y="1275126"/>
            <a:ext cx="0" cy="13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DD7C6C-AF85-4B91-B504-8788E9FF38DB}"/>
              </a:ext>
            </a:extLst>
          </p:cNvPr>
          <p:cNvCxnSpPr>
            <a:cxnSpLocks/>
          </p:cNvCxnSpPr>
          <p:nvPr/>
        </p:nvCxnSpPr>
        <p:spPr>
          <a:xfrm flipV="1">
            <a:off x="3338818" y="2734810"/>
            <a:ext cx="160229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525239-24CF-4AF4-983D-A87046D2C667}"/>
              </a:ext>
            </a:extLst>
          </p:cNvPr>
          <p:cNvCxnSpPr/>
          <p:nvPr/>
        </p:nvCxnSpPr>
        <p:spPr>
          <a:xfrm flipV="1">
            <a:off x="5209563" y="2726421"/>
            <a:ext cx="1602297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2E4C3E-C6C8-42D5-84F7-F55A0D335DF2}"/>
              </a:ext>
            </a:extLst>
          </p:cNvPr>
          <p:cNvCxnSpPr>
            <a:cxnSpLocks/>
          </p:cNvCxnSpPr>
          <p:nvPr/>
        </p:nvCxnSpPr>
        <p:spPr>
          <a:xfrm>
            <a:off x="7046752" y="2726421"/>
            <a:ext cx="183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E2D863-2ED0-47E2-A059-90DDEFE5FAAC}"/>
              </a:ext>
            </a:extLst>
          </p:cNvPr>
          <p:cNvSpPr txBox="1"/>
          <p:nvPr/>
        </p:nvSpPr>
        <p:spPr>
          <a:xfrm>
            <a:off x="3759386" y="170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00B20C-C76E-404D-BEA1-89A6E555029B}"/>
              </a:ext>
            </a:extLst>
          </p:cNvPr>
          <p:cNvSpPr txBox="1"/>
          <p:nvPr/>
        </p:nvSpPr>
        <p:spPr>
          <a:xfrm>
            <a:off x="4719552" y="1811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0E0B1-80A1-4C3C-8D28-B620A7AD860D}"/>
              </a:ext>
            </a:extLst>
          </p:cNvPr>
          <p:cNvSpPr txBox="1"/>
          <p:nvPr/>
        </p:nvSpPr>
        <p:spPr>
          <a:xfrm>
            <a:off x="3968738" y="2751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6A5AA1-E4CA-4C4B-8A14-7D91543937A1}"/>
              </a:ext>
            </a:extLst>
          </p:cNvPr>
          <p:cNvSpPr txBox="1"/>
          <p:nvPr/>
        </p:nvSpPr>
        <p:spPr>
          <a:xfrm>
            <a:off x="7966746" y="16272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C826E0-F9B0-4926-9842-D51EF1CDD6F5}"/>
              </a:ext>
            </a:extLst>
          </p:cNvPr>
          <p:cNvSpPr txBox="1"/>
          <p:nvPr/>
        </p:nvSpPr>
        <p:spPr>
          <a:xfrm>
            <a:off x="7761533" y="27348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6B063C-D692-4475-A99D-4301163B493A}"/>
              </a:ext>
            </a:extLst>
          </p:cNvPr>
          <p:cNvSpPr txBox="1"/>
          <p:nvPr/>
        </p:nvSpPr>
        <p:spPr>
          <a:xfrm>
            <a:off x="5851693" y="2726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1DEDB6-0806-48BE-B8A8-84C3ABC0B7E1}"/>
              </a:ext>
            </a:extLst>
          </p:cNvPr>
          <p:cNvSpPr txBox="1"/>
          <p:nvPr/>
        </p:nvSpPr>
        <p:spPr>
          <a:xfrm>
            <a:off x="5731880" y="1887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24F36-3438-4994-AE4C-157EB98FAB81}"/>
              </a:ext>
            </a:extLst>
          </p:cNvPr>
          <p:cNvSpPr txBox="1"/>
          <p:nvPr/>
        </p:nvSpPr>
        <p:spPr>
          <a:xfrm>
            <a:off x="6518990" y="1677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C9281B-326E-4008-808D-DAE4624CF56E}"/>
              </a:ext>
            </a:extLst>
          </p:cNvPr>
          <p:cNvSpPr txBox="1"/>
          <p:nvPr/>
        </p:nvSpPr>
        <p:spPr>
          <a:xfrm>
            <a:off x="5895361" y="73382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1334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5770FB-C6E2-4D7F-9A3A-C106D45A08DE}"/>
              </a:ext>
            </a:extLst>
          </p:cNvPr>
          <p:cNvCxnSpPr>
            <a:cxnSpLocks/>
          </p:cNvCxnSpPr>
          <p:nvPr/>
        </p:nvCxnSpPr>
        <p:spPr>
          <a:xfrm flipV="1">
            <a:off x="3431097" y="1166069"/>
            <a:ext cx="1644242" cy="1442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BD0905-73D2-496C-AB90-1E2A87560E58}"/>
              </a:ext>
            </a:extLst>
          </p:cNvPr>
          <p:cNvCxnSpPr/>
          <p:nvPr/>
        </p:nvCxnSpPr>
        <p:spPr>
          <a:xfrm>
            <a:off x="5209563" y="1166069"/>
            <a:ext cx="17113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FC8E8-3D69-4021-9D48-F1E26071FC44}"/>
              </a:ext>
            </a:extLst>
          </p:cNvPr>
          <p:cNvCxnSpPr>
            <a:cxnSpLocks/>
          </p:cNvCxnSpPr>
          <p:nvPr/>
        </p:nvCxnSpPr>
        <p:spPr>
          <a:xfrm>
            <a:off x="7046752" y="1166069"/>
            <a:ext cx="1839988" cy="1442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A35871-1F74-4003-95DE-5AD4B58CF843}"/>
              </a:ext>
            </a:extLst>
          </p:cNvPr>
          <p:cNvCxnSpPr>
            <a:cxnSpLocks/>
          </p:cNvCxnSpPr>
          <p:nvPr/>
        </p:nvCxnSpPr>
        <p:spPr>
          <a:xfrm flipH="1">
            <a:off x="5058560" y="1266737"/>
            <a:ext cx="16779" cy="14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E38AFD-4E93-4990-8C0D-516182A9DDAF}"/>
              </a:ext>
            </a:extLst>
          </p:cNvPr>
          <p:cNvCxnSpPr/>
          <p:nvPr/>
        </p:nvCxnSpPr>
        <p:spPr>
          <a:xfrm>
            <a:off x="5310231" y="1291904"/>
            <a:ext cx="1501629" cy="131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15542F-6F18-48E8-B74E-F7EB8A4363D2}"/>
              </a:ext>
            </a:extLst>
          </p:cNvPr>
          <p:cNvCxnSpPr>
            <a:cxnSpLocks/>
          </p:cNvCxnSpPr>
          <p:nvPr/>
        </p:nvCxnSpPr>
        <p:spPr>
          <a:xfrm flipV="1">
            <a:off x="6920917" y="1275126"/>
            <a:ext cx="0" cy="13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DD7C6C-AF85-4B91-B504-8788E9FF38DB}"/>
              </a:ext>
            </a:extLst>
          </p:cNvPr>
          <p:cNvCxnSpPr>
            <a:cxnSpLocks/>
          </p:cNvCxnSpPr>
          <p:nvPr/>
        </p:nvCxnSpPr>
        <p:spPr>
          <a:xfrm flipV="1">
            <a:off x="3338818" y="2734810"/>
            <a:ext cx="160229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525239-24CF-4AF4-983D-A87046D2C667}"/>
              </a:ext>
            </a:extLst>
          </p:cNvPr>
          <p:cNvCxnSpPr/>
          <p:nvPr/>
        </p:nvCxnSpPr>
        <p:spPr>
          <a:xfrm flipV="1">
            <a:off x="5209563" y="2726421"/>
            <a:ext cx="1602297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2E4C3E-C6C8-42D5-84F7-F55A0D335DF2}"/>
              </a:ext>
            </a:extLst>
          </p:cNvPr>
          <p:cNvCxnSpPr>
            <a:cxnSpLocks/>
          </p:cNvCxnSpPr>
          <p:nvPr/>
        </p:nvCxnSpPr>
        <p:spPr>
          <a:xfrm>
            <a:off x="7046752" y="2726421"/>
            <a:ext cx="183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E2D863-2ED0-47E2-A059-90DDEFE5FAAC}"/>
              </a:ext>
            </a:extLst>
          </p:cNvPr>
          <p:cNvSpPr txBox="1"/>
          <p:nvPr/>
        </p:nvSpPr>
        <p:spPr>
          <a:xfrm>
            <a:off x="3759386" y="170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00B20C-C76E-404D-BEA1-89A6E555029B}"/>
              </a:ext>
            </a:extLst>
          </p:cNvPr>
          <p:cNvSpPr txBox="1"/>
          <p:nvPr/>
        </p:nvSpPr>
        <p:spPr>
          <a:xfrm>
            <a:off x="4719552" y="1811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0E0B1-80A1-4C3C-8D28-B620A7AD860D}"/>
              </a:ext>
            </a:extLst>
          </p:cNvPr>
          <p:cNvSpPr txBox="1"/>
          <p:nvPr/>
        </p:nvSpPr>
        <p:spPr>
          <a:xfrm>
            <a:off x="3968738" y="2751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6A5AA1-E4CA-4C4B-8A14-7D91543937A1}"/>
              </a:ext>
            </a:extLst>
          </p:cNvPr>
          <p:cNvSpPr txBox="1"/>
          <p:nvPr/>
        </p:nvSpPr>
        <p:spPr>
          <a:xfrm>
            <a:off x="7966746" y="16272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C826E0-F9B0-4926-9842-D51EF1CDD6F5}"/>
              </a:ext>
            </a:extLst>
          </p:cNvPr>
          <p:cNvSpPr txBox="1"/>
          <p:nvPr/>
        </p:nvSpPr>
        <p:spPr>
          <a:xfrm>
            <a:off x="7761533" y="27348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6B063C-D692-4475-A99D-4301163B493A}"/>
              </a:ext>
            </a:extLst>
          </p:cNvPr>
          <p:cNvSpPr txBox="1"/>
          <p:nvPr/>
        </p:nvSpPr>
        <p:spPr>
          <a:xfrm>
            <a:off x="5851693" y="2726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1DEDB6-0806-48BE-B8A8-84C3ABC0B7E1}"/>
              </a:ext>
            </a:extLst>
          </p:cNvPr>
          <p:cNvSpPr txBox="1"/>
          <p:nvPr/>
        </p:nvSpPr>
        <p:spPr>
          <a:xfrm>
            <a:off x="5731880" y="1887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24F36-3438-4994-AE4C-157EB98FAB81}"/>
              </a:ext>
            </a:extLst>
          </p:cNvPr>
          <p:cNvSpPr txBox="1"/>
          <p:nvPr/>
        </p:nvSpPr>
        <p:spPr>
          <a:xfrm>
            <a:off x="6518990" y="1677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C9281B-326E-4008-808D-DAE4624CF56E}"/>
              </a:ext>
            </a:extLst>
          </p:cNvPr>
          <p:cNvSpPr txBox="1"/>
          <p:nvPr/>
        </p:nvSpPr>
        <p:spPr>
          <a:xfrm>
            <a:off x="5895361" y="73382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1661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5770FB-C6E2-4D7F-9A3A-C106D45A08DE}"/>
              </a:ext>
            </a:extLst>
          </p:cNvPr>
          <p:cNvCxnSpPr>
            <a:cxnSpLocks/>
          </p:cNvCxnSpPr>
          <p:nvPr/>
        </p:nvCxnSpPr>
        <p:spPr>
          <a:xfrm flipV="1">
            <a:off x="3431097" y="1166069"/>
            <a:ext cx="1644242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BD0905-73D2-496C-AB90-1E2A87560E58}"/>
              </a:ext>
            </a:extLst>
          </p:cNvPr>
          <p:cNvCxnSpPr>
            <a:cxnSpLocks/>
          </p:cNvCxnSpPr>
          <p:nvPr/>
        </p:nvCxnSpPr>
        <p:spPr>
          <a:xfrm flipH="1">
            <a:off x="5242905" y="1186933"/>
            <a:ext cx="1577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FC8E8-3D69-4021-9D48-F1E26071FC44}"/>
              </a:ext>
            </a:extLst>
          </p:cNvPr>
          <p:cNvCxnSpPr>
            <a:cxnSpLocks/>
          </p:cNvCxnSpPr>
          <p:nvPr/>
        </p:nvCxnSpPr>
        <p:spPr>
          <a:xfrm>
            <a:off x="7046752" y="1166069"/>
            <a:ext cx="1839988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A35871-1F74-4003-95DE-5AD4B58CF843}"/>
              </a:ext>
            </a:extLst>
          </p:cNvPr>
          <p:cNvCxnSpPr>
            <a:cxnSpLocks/>
          </p:cNvCxnSpPr>
          <p:nvPr/>
        </p:nvCxnSpPr>
        <p:spPr>
          <a:xfrm flipH="1">
            <a:off x="5058560" y="1266737"/>
            <a:ext cx="16779" cy="14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E38AFD-4E93-4990-8C0D-516182A9DDAF}"/>
              </a:ext>
            </a:extLst>
          </p:cNvPr>
          <p:cNvCxnSpPr/>
          <p:nvPr/>
        </p:nvCxnSpPr>
        <p:spPr>
          <a:xfrm>
            <a:off x="5310231" y="1291904"/>
            <a:ext cx="1501629" cy="131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15542F-6F18-48E8-B74E-F7EB8A4363D2}"/>
              </a:ext>
            </a:extLst>
          </p:cNvPr>
          <p:cNvCxnSpPr>
            <a:cxnSpLocks/>
          </p:cNvCxnSpPr>
          <p:nvPr/>
        </p:nvCxnSpPr>
        <p:spPr>
          <a:xfrm flipV="1">
            <a:off x="6920917" y="1275126"/>
            <a:ext cx="0" cy="13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DD7C6C-AF85-4B91-B504-8788E9FF38DB}"/>
              </a:ext>
            </a:extLst>
          </p:cNvPr>
          <p:cNvCxnSpPr>
            <a:cxnSpLocks/>
          </p:cNvCxnSpPr>
          <p:nvPr/>
        </p:nvCxnSpPr>
        <p:spPr>
          <a:xfrm flipV="1">
            <a:off x="3338818" y="2734810"/>
            <a:ext cx="160229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525239-24CF-4AF4-983D-A87046D2C667}"/>
              </a:ext>
            </a:extLst>
          </p:cNvPr>
          <p:cNvCxnSpPr/>
          <p:nvPr/>
        </p:nvCxnSpPr>
        <p:spPr>
          <a:xfrm flipV="1">
            <a:off x="5209563" y="2726421"/>
            <a:ext cx="1602297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2E4C3E-C6C8-42D5-84F7-F55A0D335DF2}"/>
              </a:ext>
            </a:extLst>
          </p:cNvPr>
          <p:cNvCxnSpPr>
            <a:cxnSpLocks/>
          </p:cNvCxnSpPr>
          <p:nvPr/>
        </p:nvCxnSpPr>
        <p:spPr>
          <a:xfrm>
            <a:off x="7046752" y="2726421"/>
            <a:ext cx="183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E2D863-2ED0-47E2-A059-90DDEFE5FAAC}"/>
              </a:ext>
            </a:extLst>
          </p:cNvPr>
          <p:cNvSpPr txBox="1"/>
          <p:nvPr/>
        </p:nvSpPr>
        <p:spPr>
          <a:xfrm>
            <a:off x="3759386" y="170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00B20C-C76E-404D-BEA1-89A6E555029B}"/>
              </a:ext>
            </a:extLst>
          </p:cNvPr>
          <p:cNvSpPr txBox="1"/>
          <p:nvPr/>
        </p:nvSpPr>
        <p:spPr>
          <a:xfrm>
            <a:off x="4719552" y="1811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0E0B1-80A1-4C3C-8D28-B620A7AD860D}"/>
              </a:ext>
            </a:extLst>
          </p:cNvPr>
          <p:cNvSpPr txBox="1"/>
          <p:nvPr/>
        </p:nvSpPr>
        <p:spPr>
          <a:xfrm>
            <a:off x="3968738" y="2751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6A5AA1-E4CA-4C4B-8A14-7D91543937A1}"/>
              </a:ext>
            </a:extLst>
          </p:cNvPr>
          <p:cNvSpPr txBox="1"/>
          <p:nvPr/>
        </p:nvSpPr>
        <p:spPr>
          <a:xfrm>
            <a:off x="7966746" y="1627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C826E0-F9B0-4926-9842-D51EF1CDD6F5}"/>
              </a:ext>
            </a:extLst>
          </p:cNvPr>
          <p:cNvSpPr txBox="1"/>
          <p:nvPr/>
        </p:nvSpPr>
        <p:spPr>
          <a:xfrm>
            <a:off x="7761533" y="27348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6B063C-D692-4475-A99D-4301163B493A}"/>
              </a:ext>
            </a:extLst>
          </p:cNvPr>
          <p:cNvSpPr txBox="1"/>
          <p:nvPr/>
        </p:nvSpPr>
        <p:spPr>
          <a:xfrm>
            <a:off x="5851693" y="2726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1DEDB6-0806-48BE-B8A8-84C3ABC0B7E1}"/>
              </a:ext>
            </a:extLst>
          </p:cNvPr>
          <p:cNvSpPr txBox="1"/>
          <p:nvPr/>
        </p:nvSpPr>
        <p:spPr>
          <a:xfrm>
            <a:off x="5731880" y="1887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24F36-3438-4994-AE4C-157EB98FAB81}"/>
              </a:ext>
            </a:extLst>
          </p:cNvPr>
          <p:cNvSpPr txBox="1"/>
          <p:nvPr/>
        </p:nvSpPr>
        <p:spPr>
          <a:xfrm>
            <a:off x="6518990" y="1677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C9281B-326E-4008-808D-DAE4624CF56E}"/>
              </a:ext>
            </a:extLst>
          </p:cNvPr>
          <p:cNvSpPr txBox="1"/>
          <p:nvPr/>
        </p:nvSpPr>
        <p:spPr>
          <a:xfrm>
            <a:off x="5895361" y="73382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4DD76-CF0D-41D1-B544-42C329393EF6}"/>
              </a:ext>
            </a:extLst>
          </p:cNvPr>
          <p:cNvCxnSpPr>
            <a:cxnSpLocks/>
          </p:cNvCxnSpPr>
          <p:nvPr/>
        </p:nvCxnSpPr>
        <p:spPr>
          <a:xfrm flipH="1">
            <a:off x="3559343" y="1291904"/>
            <a:ext cx="1461895" cy="132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7ECEC2-CBBE-48E4-9480-A5C8A019540B}"/>
              </a:ext>
            </a:extLst>
          </p:cNvPr>
          <p:cNvSpPr txBox="1"/>
          <p:nvPr/>
        </p:nvSpPr>
        <p:spPr>
          <a:xfrm>
            <a:off x="4058136" y="19965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A6BAB2-5E3A-48CD-9C1B-4F1116D03448}"/>
              </a:ext>
            </a:extLst>
          </p:cNvPr>
          <p:cNvCxnSpPr>
            <a:cxnSpLocks/>
          </p:cNvCxnSpPr>
          <p:nvPr/>
        </p:nvCxnSpPr>
        <p:spPr>
          <a:xfrm flipH="1" flipV="1">
            <a:off x="7046752" y="1291904"/>
            <a:ext cx="1610686" cy="120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2BEB60-D92B-4813-9FD3-C13AFE497853}"/>
              </a:ext>
            </a:extLst>
          </p:cNvPr>
          <p:cNvSpPr txBox="1"/>
          <p:nvPr/>
        </p:nvSpPr>
        <p:spPr>
          <a:xfrm>
            <a:off x="7669792" y="189591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26DBF6-0C37-41D4-886D-58E6F3526805}"/>
              </a:ext>
            </a:extLst>
          </p:cNvPr>
          <p:cNvCxnSpPr>
            <a:cxnSpLocks/>
          </p:cNvCxnSpPr>
          <p:nvPr/>
        </p:nvCxnSpPr>
        <p:spPr>
          <a:xfrm flipV="1">
            <a:off x="3359950" y="4211379"/>
            <a:ext cx="1644242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15DF40-848B-4E8B-8976-361C8CCC3703}"/>
              </a:ext>
            </a:extLst>
          </p:cNvPr>
          <p:cNvCxnSpPr/>
          <p:nvPr/>
        </p:nvCxnSpPr>
        <p:spPr>
          <a:xfrm>
            <a:off x="5138416" y="4211379"/>
            <a:ext cx="171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42D43F-BE09-417D-A68F-7BACB0CE7532}"/>
              </a:ext>
            </a:extLst>
          </p:cNvPr>
          <p:cNvCxnSpPr>
            <a:cxnSpLocks/>
          </p:cNvCxnSpPr>
          <p:nvPr/>
        </p:nvCxnSpPr>
        <p:spPr>
          <a:xfrm>
            <a:off x="6975605" y="4211379"/>
            <a:ext cx="1839988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AAF8D2-3619-482F-AC92-0F6AA1B5D3A8}"/>
              </a:ext>
            </a:extLst>
          </p:cNvPr>
          <p:cNvSpPr txBox="1"/>
          <p:nvPr/>
        </p:nvSpPr>
        <p:spPr>
          <a:xfrm>
            <a:off x="3688239" y="474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2C26F5-AB1D-4A51-9B4B-B3D93D3BD6BB}"/>
              </a:ext>
            </a:extLst>
          </p:cNvPr>
          <p:cNvSpPr txBox="1"/>
          <p:nvPr/>
        </p:nvSpPr>
        <p:spPr>
          <a:xfrm>
            <a:off x="7895599" y="467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8C2561-0986-4CBD-869A-BADCA1E5D8B9}"/>
              </a:ext>
            </a:extLst>
          </p:cNvPr>
          <p:cNvSpPr txBox="1"/>
          <p:nvPr/>
        </p:nvSpPr>
        <p:spPr>
          <a:xfrm>
            <a:off x="5824214" y="377913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9997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5770FB-C6E2-4D7F-9A3A-C106D45A08DE}"/>
              </a:ext>
            </a:extLst>
          </p:cNvPr>
          <p:cNvCxnSpPr>
            <a:cxnSpLocks/>
          </p:cNvCxnSpPr>
          <p:nvPr/>
        </p:nvCxnSpPr>
        <p:spPr>
          <a:xfrm flipV="1">
            <a:off x="3431097" y="1166069"/>
            <a:ext cx="1644242" cy="1442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BD0905-73D2-496C-AB90-1E2A87560E58}"/>
              </a:ext>
            </a:extLst>
          </p:cNvPr>
          <p:cNvCxnSpPr>
            <a:cxnSpLocks/>
          </p:cNvCxnSpPr>
          <p:nvPr/>
        </p:nvCxnSpPr>
        <p:spPr>
          <a:xfrm flipH="1">
            <a:off x="5242905" y="1186933"/>
            <a:ext cx="1577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FC8E8-3D69-4021-9D48-F1E26071FC44}"/>
              </a:ext>
            </a:extLst>
          </p:cNvPr>
          <p:cNvCxnSpPr>
            <a:cxnSpLocks/>
          </p:cNvCxnSpPr>
          <p:nvPr/>
        </p:nvCxnSpPr>
        <p:spPr>
          <a:xfrm>
            <a:off x="7046752" y="1166069"/>
            <a:ext cx="1839988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A35871-1F74-4003-95DE-5AD4B58CF843}"/>
              </a:ext>
            </a:extLst>
          </p:cNvPr>
          <p:cNvCxnSpPr>
            <a:cxnSpLocks/>
          </p:cNvCxnSpPr>
          <p:nvPr/>
        </p:nvCxnSpPr>
        <p:spPr>
          <a:xfrm flipH="1">
            <a:off x="5058560" y="1266737"/>
            <a:ext cx="16779" cy="14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E38AFD-4E93-4990-8C0D-516182A9DDAF}"/>
              </a:ext>
            </a:extLst>
          </p:cNvPr>
          <p:cNvCxnSpPr/>
          <p:nvPr/>
        </p:nvCxnSpPr>
        <p:spPr>
          <a:xfrm>
            <a:off x="5310231" y="1291904"/>
            <a:ext cx="1501629" cy="1317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15542F-6F18-48E8-B74E-F7EB8A4363D2}"/>
              </a:ext>
            </a:extLst>
          </p:cNvPr>
          <p:cNvCxnSpPr>
            <a:cxnSpLocks/>
          </p:cNvCxnSpPr>
          <p:nvPr/>
        </p:nvCxnSpPr>
        <p:spPr>
          <a:xfrm flipV="1">
            <a:off x="6920917" y="1275126"/>
            <a:ext cx="0" cy="13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DD7C6C-AF85-4B91-B504-8788E9FF38DB}"/>
              </a:ext>
            </a:extLst>
          </p:cNvPr>
          <p:cNvCxnSpPr>
            <a:cxnSpLocks/>
          </p:cNvCxnSpPr>
          <p:nvPr/>
        </p:nvCxnSpPr>
        <p:spPr>
          <a:xfrm flipV="1">
            <a:off x="3338818" y="2734810"/>
            <a:ext cx="160229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525239-24CF-4AF4-983D-A87046D2C667}"/>
              </a:ext>
            </a:extLst>
          </p:cNvPr>
          <p:cNvCxnSpPr/>
          <p:nvPr/>
        </p:nvCxnSpPr>
        <p:spPr>
          <a:xfrm flipV="1">
            <a:off x="5209563" y="2726421"/>
            <a:ext cx="1602297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2E4C3E-C6C8-42D5-84F7-F55A0D335DF2}"/>
              </a:ext>
            </a:extLst>
          </p:cNvPr>
          <p:cNvCxnSpPr>
            <a:cxnSpLocks/>
          </p:cNvCxnSpPr>
          <p:nvPr/>
        </p:nvCxnSpPr>
        <p:spPr>
          <a:xfrm>
            <a:off x="7046752" y="2726421"/>
            <a:ext cx="1839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E2D863-2ED0-47E2-A059-90DDEFE5FAAC}"/>
              </a:ext>
            </a:extLst>
          </p:cNvPr>
          <p:cNvSpPr txBox="1"/>
          <p:nvPr/>
        </p:nvSpPr>
        <p:spPr>
          <a:xfrm>
            <a:off x="3759386" y="170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00B20C-C76E-404D-BEA1-89A6E555029B}"/>
              </a:ext>
            </a:extLst>
          </p:cNvPr>
          <p:cNvSpPr txBox="1"/>
          <p:nvPr/>
        </p:nvSpPr>
        <p:spPr>
          <a:xfrm>
            <a:off x="4719552" y="1811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0E0B1-80A1-4C3C-8D28-B620A7AD860D}"/>
              </a:ext>
            </a:extLst>
          </p:cNvPr>
          <p:cNvSpPr txBox="1"/>
          <p:nvPr/>
        </p:nvSpPr>
        <p:spPr>
          <a:xfrm>
            <a:off x="3968738" y="2751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6A5AA1-E4CA-4C4B-8A14-7D91543937A1}"/>
              </a:ext>
            </a:extLst>
          </p:cNvPr>
          <p:cNvSpPr txBox="1"/>
          <p:nvPr/>
        </p:nvSpPr>
        <p:spPr>
          <a:xfrm>
            <a:off x="7966746" y="1627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C826E0-F9B0-4926-9842-D51EF1CDD6F5}"/>
              </a:ext>
            </a:extLst>
          </p:cNvPr>
          <p:cNvSpPr txBox="1"/>
          <p:nvPr/>
        </p:nvSpPr>
        <p:spPr>
          <a:xfrm>
            <a:off x="7761533" y="27348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6B063C-D692-4475-A99D-4301163B493A}"/>
              </a:ext>
            </a:extLst>
          </p:cNvPr>
          <p:cNvSpPr txBox="1"/>
          <p:nvPr/>
        </p:nvSpPr>
        <p:spPr>
          <a:xfrm>
            <a:off x="5851693" y="2726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1DEDB6-0806-48BE-B8A8-84C3ABC0B7E1}"/>
              </a:ext>
            </a:extLst>
          </p:cNvPr>
          <p:cNvSpPr txBox="1"/>
          <p:nvPr/>
        </p:nvSpPr>
        <p:spPr>
          <a:xfrm>
            <a:off x="5731880" y="1887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24F36-3438-4994-AE4C-157EB98FAB81}"/>
              </a:ext>
            </a:extLst>
          </p:cNvPr>
          <p:cNvSpPr txBox="1"/>
          <p:nvPr/>
        </p:nvSpPr>
        <p:spPr>
          <a:xfrm>
            <a:off x="6518990" y="1677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C9281B-326E-4008-808D-DAE4624CF56E}"/>
              </a:ext>
            </a:extLst>
          </p:cNvPr>
          <p:cNvSpPr txBox="1"/>
          <p:nvPr/>
        </p:nvSpPr>
        <p:spPr>
          <a:xfrm>
            <a:off x="5895361" y="73382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4DD76-CF0D-41D1-B544-42C329393EF6}"/>
              </a:ext>
            </a:extLst>
          </p:cNvPr>
          <p:cNvCxnSpPr>
            <a:cxnSpLocks/>
          </p:cNvCxnSpPr>
          <p:nvPr/>
        </p:nvCxnSpPr>
        <p:spPr>
          <a:xfrm flipH="1">
            <a:off x="3559343" y="1291904"/>
            <a:ext cx="1461895" cy="132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7ECEC2-CBBE-48E4-9480-A5C8A019540B}"/>
              </a:ext>
            </a:extLst>
          </p:cNvPr>
          <p:cNvSpPr txBox="1"/>
          <p:nvPr/>
        </p:nvSpPr>
        <p:spPr>
          <a:xfrm>
            <a:off x="4058136" y="19965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A6BAB2-5E3A-48CD-9C1B-4F1116D03448}"/>
              </a:ext>
            </a:extLst>
          </p:cNvPr>
          <p:cNvCxnSpPr>
            <a:cxnSpLocks/>
          </p:cNvCxnSpPr>
          <p:nvPr/>
        </p:nvCxnSpPr>
        <p:spPr>
          <a:xfrm flipH="1" flipV="1">
            <a:off x="7046752" y="1291904"/>
            <a:ext cx="1610686" cy="120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2BEB60-D92B-4813-9FD3-C13AFE497853}"/>
              </a:ext>
            </a:extLst>
          </p:cNvPr>
          <p:cNvSpPr txBox="1"/>
          <p:nvPr/>
        </p:nvSpPr>
        <p:spPr>
          <a:xfrm>
            <a:off x="7669792" y="189591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26DBF6-0C37-41D4-886D-58E6F3526805}"/>
              </a:ext>
            </a:extLst>
          </p:cNvPr>
          <p:cNvCxnSpPr>
            <a:cxnSpLocks/>
          </p:cNvCxnSpPr>
          <p:nvPr/>
        </p:nvCxnSpPr>
        <p:spPr>
          <a:xfrm flipV="1">
            <a:off x="3359950" y="4211379"/>
            <a:ext cx="1644242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15DF40-848B-4E8B-8976-361C8CCC3703}"/>
              </a:ext>
            </a:extLst>
          </p:cNvPr>
          <p:cNvCxnSpPr/>
          <p:nvPr/>
        </p:nvCxnSpPr>
        <p:spPr>
          <a:xfrm>
            <a:off x="5138416" y="4211379"/>
            <a:ext cx="171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42D43F-BE09-417D-A68F-7BACB0CE7532}"/>
              </a:ext>
            </a:extLst>
          </p:cNvPr>
          <p:cNvCxnSpPr>
            <a:cxnSpLocks/>
          </p:cNvCxnSpPr>
          <p:nvPr/>
        </p:nvCxnSpPr>
        <p:spPr>
          <a:xfrm>
            <a:off x="6975605" y="4211379"/>
            <a:ext cx="1839988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AAF8D2-3619-482F-AC92-0F6AA1B5D3A8}"/>
              </a:ext>
            </a:extLst>
          </p:cNvPr>
          <p:cNvSpPr txBox="1"/>
          <p:nvPr/>
        </p:nvSpPr>
        <p:spPr>
          <a:xfrm>
            <a:off x="3688239" y="474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2C26F5-AB1D-4A51-9B4B-B3D93D3BD6BB}"/>
              </a:ext>
            </a:extLst>
          </p:cNvPr>
          <p:cNvSpPr txBox="1"/>
          <p:nvPr/>
        </p:nvSpPr>
        <p:spPr>
          <a:xfrm>
            <a:off x="7895599" y="467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8C2561-0986-4CBD-869A-BADCA1E5D8B9}"/>
              </a:ext>
            </a:extLst>
          </p:cNvPr>
          <p:cNvSpPr txBox="1"/>
          <p:nvPr/>
        </p:nvSpPr>
        <p:spPr>
          <a:xfrm>
            <a:off x="5824214" y="377913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732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BD0905-73D2-496C-AB90-1E2A87560E58}"/>
              </a:ext>
            </a:extLst>
          </p:cNvPr>
          <p:cNvCxnSpPr>
            <a:cxnSpLocks/>
          </p:cNvCxnSpPr>
          <p:nvPr/>
        </p:nvCxnSpPr>
        <p:spPr>
          <a:xfrm flipH="1">
            <a:off x="5242905" y="1186933"/>
            <a:ext cx="1577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FC8E8-3D69-4021-9D48-F1E26071FC44}"/>
              </a:ext>
            </a:extLst>
          </p:cNvPr>
          <p:cNvCxnSpPr>
            <a:cxnSpLocks/>
          </p:cNvCxnSpPr>
          <p:nvPr/>
        </p:nvCxnSpPr>
        <p:spPr>
          <a:xfrm>
            <a:off x="7046752" y="1166069"/>
            <a:ext cx="1839988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A35871-1F74-4003-95DE-5AD4B58CF843}"/>
              </a:ext>
            </a:extLst>
          </p:cNvPr>
          <p:cNvCxnSpPr>
            <a:cxnSpLocks/>
          </p:cNvCxnSpPr>
          <p:nvPr/>
        </p:nvCxnSpPr>
        <p:spPr>
          <a:xfrm flipH="1">
            <a:off x="5058560" y="1266737"/>
            <a:ext cx="16779" cy="14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E38AFD-4E93-4990-8C0D-516182A9DDAF}"/>
              </a:ext>
            </a:extLst>
          </p:cNvPr>
          <p:cNvCxnSpPr/>
          <p:nvPr/>
        </p:nvCxnSpPr>
        <p:spPr>
          <a:xfrm>
            <a:off x="5310231" y="1291904"/>
            <a:ext cx="1501629" cy="131707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15542F-6F18-48E8-B74E-F7EB8A4363D2}"/>
              </a:ext>
            </a:extLst>
          </p:cNvPr>
          <p:cNvCxnSpPr>
            <a:cxnSpLocks/>
          </p:cNvCxnSpPr>
          <p:nvPr/>
        </p:nvCxnSpPr>
        <p:spPr>
          <a:xfrm flipV="1">
            <a:off x="6920917" y="1275126"/>
            <a:ext cx="0" cy="13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DD7C6C-AF85-4B91-B504-8788E9FF38DB}"/>
              </a:ext>
            </a:extLst>
          </p:cNvPr>
          <p:cNvCxnSpPr>
            <a:cxnSpLocks/>
          </p:cNvCxnSpPr>
          <p:nvPr/>
        </p:nvCxnSpPr>
        <p:spPr>
          <a:xfrm flipV="1">
            <a:off x="3338818" y="2734810"/>
            <a:ext cx="160229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525239-24CF-4AF4-983D-A87046D2C667}"/>
              </a:ext>
            </a:extLst>
          </p:cNvPr>
          <p:cNvCxnSpPr/>
          <p:nvPr/>
        </p:nvCxnSpPr>
        <p:spPr>
          <a:xfrm flipV="1">
            <a:off x="5209563" y="2726421"/>
            <a:ext cx="1602297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2E4C3E-C6C8-42D5-84F7-F55A0D335DF2}"/>
              </a:ext>
            </a:extLst>
          </p:cNvPr>
          <p:cNvCxnSpPr>
            <a:cxnSpLocks/>
          </p:cNvCxnSpPr>
          <p:nvPr/>
        </p:nvCxnSpPr>
        <p:spPr>
          <a:xfrm>
            <a:off x="7046752" y="2726421"/>
            <a:ext cx="1839988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00B20C-C76E-404D-BEA1-89A6E555029B}"/>
              </a:ext>
            </a:extLst>
          </p:cNvPr>
          <p:cNvSpPr txBox="1"/>
          <p:nvPr/>
        </p:nvSpPr>
        <p:spPr>
          <a:xfrm>
            <a:off x="4719552" y="1811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0E0B1-80A1-4C3C-8D28-B620A7AD860D}"/>
              </a:ext>
            </a:extLst>
          </p:cNvPr>
          <p:cNvSpPr txBox="1"/>
          <p:nvPr/>
        </p:nvSpPr>
        <p:spPr>
          <a:xfrm>
            <a:off x="3968738" y="2751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6A5AA1-E4CA-4C4B-8A14-7D91543937A1}"/>
              </a:ext>
            </a:extLst>
          </p:cNvPr>
          <p:cNvSpPr txBox="1"/>
          <p:nvPr/>
        </p:nvSpPr>
        <p:spPr>
          <a:xfrm>
            <a:off x="7966746" y="1627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C826E0-F9B0-4926-9842-D51EF1CDD6F5}"/>
              </a:ext>
            </a:extLst>
          </p:cNvPr>
          <p:cNvSpPr txBox="1"/>
          <p:nvPr/>
        </p:nvSpPr>
        <p:spPr>
          <a:xfrm>
            <a:off x="7761533" y="2734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6B063C-D692-4475-A99D-4301163B493A}"/>
              </a:ext>
            </a:extLst>
          </p:cNvPr>
          <p:cNvSpPr txBox="1"/>
          <p:nvPr/>
        </p:nvSpPr>
        <p:spPr>
          <a:xfrm>
            <a:off x="5851693" y="2726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1DEDB6-0806-48BE-B8A8-84C3ABC0B7E1}"/>
              </a:ext>
            </a:extLst>
          </p:cNvPr>
          <p:cNvSpPr txBox="1"/>
          <p:nvPr/>
        </p:nvSpPr>
        <p:spPr>
          <a:xfrm>
            <a:off x="5731880" y="1887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24F36-3438-4994-AE4C-157EB98FAB81}"/>
              </a:ext>
            </a:extLst>
          </p:cNvPr>
          <p:cNvSpPr txBox="1"/>
          <p:nvPr/>
        </p:nvSpPr>
        <p:spPr>
          <a:xfrm>
            <a:off x="6518990" y="1677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C9281B-326E-4008-808D-DAE4624CF56E}"/>
              </a:ext>
            </a:extLst>
          </p:cNvPr>
          <p:cNvSpPr txBox="1"/>
          <p:nvPr/>
        </p:nvSpPr>
        <p:spPr>
          <a:xfrm>
            <a:off x="5895361" y="73382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4DD76-CF0D-41D1-B544-42C329393EF6}"/>
              </a:ext>
            </a:extLst>
          </p:cNvPr>
          <p:cNvCxnSpPr>
            <a:cxnSpLocks/>
          </p:cNvCxnSpPr>
          <p:nvPr/>
        </p:nvCxnSpPr>
        <p:spPr>
          <a:xfrm flipH="1">
            <a:off x="3559343" y="1291904"/>
            <a:ext cx="1461895" cy="132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7ECEC2-CBBE-48E4-9480-A5C8A019540B}"/>
              </a:ext>
            </a:extLst>
          </p:cNvPr>
          <p:cNvSpPr txBox="1"/>
          <p:nvPr/>
        </p:nvSpPr>
        <p:spPr>
          <a:xfrm>
            <a:off x="4058136" y="19965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A6BAB2-5E3A-48CD-9C1B-4F1116D03448}"/>
              </a:ext>
            </a:extLst>
          </p:cNvPr>
          <p:cNvCxnSpPr>
            <a:cxnSpLocks/>
          </p:cNvCxnSpPr>
          <p:nvPr/>
        </p:nvCxnSpPr>
        <p:spPr>
          <a:xfrm flipH="1" flipV="1">
            <a:off x="7046752" y="1291904"/>
            <a:ext cx="1610686" cy="120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2BEB60-D92B-4813-9FD3-C13AFE497853}"/>
              </a:ext>
            </a:extLst>
          </p:cNvPr>
          <p:cNvSpPr txBox="1"/>
          <p:nvPr/>
        </p:nvSpPr>
        <p:spPr>
          <a:xfrm>
            <a:off x="7669792" y="189591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26DBF6-0C37-41D4-886D-58E6F3526805}"/>
              </a:ext>
            </a:extLst>
          </p:cNvPr>
          <p:cNvCxnSpPr>
            <a:cxnSpLocks/>
          </p:cNvCxnSpPr>
          <p:nvPr/>
        </p:nvCxnSpPr>
        <p:spPr>
          <a:xfrm flipV="1">
            <a:off x="3359950" y="4211379"/>
            <a:ext cx="1644242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15DF40-848B-4E8B-8976-361C8CCC3703}"/>
              </a:ext>
            </a:extLst>
          </p:cNvPr>
          <p:cNvCxnSpPr/>
          <p:nvPr/>
        </p:nvCxnSpPr>
        <p:spPr>
          <a:xfrm>
            <a:off x="5138416" y="4211379"/>
            <a:ext cx="171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42D43F-BE09-417D-A68F-7BACB0CE7532}"/>
              </a:ext>
            </a:extLst>
          </p:cNvPr>
          <p:cNvCxnSpPr>
            <a:cxnSpLocks/>
          </p:cNvCxnSpPr>
          <p:nvPr/>
        </p:nvCxnSpPr>
        <p:spPr>
          <a:xfrm>
            <a:off x="6975605" y="4211379"/>
            <a:ext cx="1839988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AAF8D2-3619-482F-AC92-0F6AA1B5D3A8}"/>
              </a:ext>
            </a:extLst>
          </p:cNvPr>
          <p:cNvSpPr txBox="1"/>
          <p:nvPr/>
        </p:nvSpPr>
        <p:spPr>
          <a:xfrm>
            <a:off x="3688239" y="47481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2C26F5-AB1D-4A51-9B4B-B3D93D3BD6BB}"/>
              </a:ext>
            </a:extLst>
          </p:cNvPr>
          <p:cNvSpPr txBox="1"/>
          <p:nvPr/>
        </p:nvSpPr>
        <p:spPr>
          <a:xfrm>
            <a:off x="7895599" y="467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8C2561-0986-4CBD-869A-BADCA1E5D8B9}"/>
              </a:ext>
            </a:extLst>
          </p:cNvPr>
          <p:cNvSpPr txBox="1"/>
          <p:nvPr/>
        </p:nvSpPr>
        <p:spPr>
          <a:xfrm>
            <a:off x="5824214" y="377913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22E057-A5DE-49E7-8FBE-B98D32E685CF}"/>
              </a:ext>
            </a:extLst>
          </p:cNvPr>
          <p:cNvCxnSpPr>
            <a:cxnSpLocks/>
          </p:cNvCxnSpPr>
          <p:nvPr/>
        </p:nvCxnSpPr>
        <p:spPr>
          <a:xfrm flipH="1" flipV="1">
            <a:off x="5364919" y="1258242"/>
            <a:ext cx="1446941" cy="122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3D7816-7385-45E3-AF57-290AD2FA3052}"/>
              </a:ext>
            </a:extLst>
          </p:cNvPr>
          <p:cNvSpPr txBox="1"/>
          <p:nvPr/>
        </p:nvSpPr>
        <p:spPr>
          <a:xfrm>
            <a:off x="5926383" y="1513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EC8EED-598D-40DD-83B6-56E918D57875}"/>
              </a:ext>
            </a:extLst>
          </p:cNvPr>
          <p:cNvSpPr txBox="1"/>
          <p:nvPr/>
        </p:nvSpPr>
        <p:spPr>
          <a:xfrm>
            <a:off x="7665060" y="2323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8A38D3-06CA-4A81-8B72-683C89EF159D}"/>
              </a:ext>
            </a:extLst>
          </p:cNvPr>
          <p:cNvCxnSpPr>
            <a:cxnSpLocks/>
          </p:cNvCxnSpPr>
          <p:nvPr/>
        </p:nvCxnSpPr>
        <p:spPr>
          <a:xfrm flipH="1">
            <a:off x="7116663" y="2617363"/>
            <a:ext cx="1540775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06029F-5B62-4986-AC60-A7BFFC1E013F}"/>
              </a:ext>
            </a:extLst>
          </p:cNvPr>
          <p:cNvCxnSpPr/>
          <p:nvPr/>
        </p:nvCxnSpPr>
        <p:spPr>
          <a:xfrm>
            <a:off x="5096740" y="4328824"/>
            <a:ext cx="1501629" cy="131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4FB6F15-6048-47D0-AAC3-E5FAF30C7FBB}"/>
              </a:ext>
            </a:extLst>
          </p:cNvPr>
          <p:cNvCxnSpPr>
            <a:cxnSpLocks/>
          </p:cNvCxnSpPr>
          <p:nvPr/>
        </p:nvCxnSpPr>
        <p:spPr>
          <a:xfrm>
            <a:off x="6833261" y="5763341"/>
            <a:ext cx="183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5A189DC-E9B0-402E-9E88-186449B647E2}"/>
              </a:ext>
            </a:extLst>
          </p:cNvPr>
          <p:cNvSpPr txBox="1"/>
          <p:nvPr/>
        </p:nvSpPr>
        <p:spPr>
          <a:xfrm>
            <a:off x="7548042" y="577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BFDF7A-57BE-4AF7-B850-04DB345478E1}"/>
              </a:ext>
            </a:extLst>
          </p:cNvPr>
          <p:cNvSpPr txBox="1"/>
          <p:nvPr/>
        </p:nvSpPr>
        <p:spPr>
          <a:xfrm>
            <a:off x="5518389" y="4924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5404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BD0905-73D2-496C-AB90-1E2A87560E58}"/>
              </a:ext>
            </a:extLst>
          </p:cNvPr>
          <p:cNvCxnSpPr>
            <a:cxnSpLocks/>
          </p:cNvCxnSpPr>
          <p:nvPr/>
        </p:nvCxnSpPr>
        <p:spPr>
          <a:xfrm flipH="1">
            <a:off x="5242905" y="1186933"/>
            <a:ext cx="1577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FC8E8-3D69-4021-9D48-F1E26071FC44}"/>
              </a:ext>
            </a:extLst>
          </p:cNvPr>
          <p:cNvCxnSpPr>
            <a:cxnSpLocks/>
          </p:cNvCxnSpPr>
          <p:nvPr/>
        </p:nvCxnSpPr>
        <p:spPr>
          <a:xfrm>
            <a:off x="7046752" y="1166069"/>
            <a:ext cx="1839988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A35871-1F74-4003-95DE-5AD4B58CF843}"/>
              </a:ext>
            </a:extLst>
          </p:cNvPr>
          <p:cNvCxnSpPr>
            <a:cxnSpLocks/>
          </p:cNvCxnSpPr>
          <p:nvPr/>
        </p:nvCxnSpPr>
        <p:spPr>
          <a:xfrm flipH="1">
            <a:off x="5058560" y="1266737"/>
            <a:ext cx="16779" cy="14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E38AFD-4E93-4990-8C0D-516182A9DDAF}"/>
              </a:ext>
            </a:extLst>
          </p:cNvPr>
          <p:cNvCxnSpPr/>
          <p:nvPr/>
        </p:nvCxnSpPr>
        <p:spPr>
          <a:xfrm>
            <a:off x="5310231" y="1291904"/>
            <a:ext cx="1501629" cy="131707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15542F-6F18-48E8-B74E-F7EB8A4363D2}"/>
              </a:ext>
            </a:extLst>
          </p:cNvPr>
          <p:cNvCxnSpPr>
            <a:cxnSpLocks/>
          </p:cNvCxnSpPr>
          <p:nvPr/>
        </p:nvCxnSpPr>
        <p:spPr>
          <a:xfrm flipV="1">
            <a:off x="6920917" y="1275126"/>
            <a:ext cx="0" cy="13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DD7C6C-AF85-4B91-B504-8788E9FF38DB}"/>
              </a:ext>
            </a:extLst>
          </p:cNvPr>
          <p:cNvCxnSpPr>
            <a:cxnSpLocks/>
          </p:cNvCxnSpPr>
          <p:nvPr/>
        </p:nvCxnSpPr>
        <p:spPr>
          <a:xfrm flipV="1">
            <a:off x="3338818" y="2734810"/>
            <a:ext cx="1602298" cy="8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525239-24CF-4AF4-983D-A87046D2C667}"/>
              </a:ext>
            </a:extLst>
          </p:cNvPr>
          <p:cNvCxnSpPr/>
          <p:nvPr/>
        </p:nvCxnSpPr>
        <p:spPr>
          <a:xfrm flipV="1">
            <a:off x="5209563" y="2726421"/>
            <a:ext cx="1602297" cy="16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2E4C3E-C6C8-42D5-84F7-F55A0D335DF2}"/>
              </a:ext>
            </a:extLst>
          </p:cNvPr>
          <p:cNvCxnSpPr>
            <a:cxnSpLocks/>
          </p:cNvCxnSpPr>
          <p:nvPr/>
        </p:nvCxnSpPr>
        <p:spPr>
          <a:xfrm>
            <a:off x="7046752" y="2726421"/>
            <a:ext cx="1839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00B20C-C76E-404D-BEA1-89A6E555029B}"/>
              </a:ext>
            </a:extLst>
          </p:cNvPr>
          <p:cNvSpPr txBox="1"/>
          <p:nvPr/>
        </p:nvSpPr>
        <p:spPr>
          <a:xfrm>
            <a:off x="4719552" y="1811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0E0B1-80A1-4C3C-8D28-B620A7AD860D}"/>
              </a:ext>
            </a:extLst>
          </p:cNvPr>
          <p:cNvSpPr txBox="1"/>
          <p:nvPr/>
        </p:nvSpPr>
        <p:spPr>
          <a:xfrm>
            <a:off x="3968738" y="2751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6A5AA1-E4CA-4C4B-8A14-7D91543937A1}"/>
              </a:ext>
            </a:extLst>
          </p:cNvPr>
          <p:cNvSpPr txBox="1"/>
          <p:nvPr/>
        </p:nvSpPr>
        <p:spPr>
          <a:xfrm>
            <a:off x="7966746" y="1627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C826E0-F9B0-4926-9842-D51EF1CDD6F5}"/>
              </a:ext>
            </a:extLst>
          </p:cNvPr>
          <p:cNvSpPr txBox="1"/>
          <p:nvPr/>
        </p:nvSpPr>
        <p:spPr>
          <a:xfrm>
            <a:off x="7761533" y="2734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6B063C-D692-4475-A99D-4301163B493A}"/>
              </a:ext>
            </a:extLst>
          </p:cNvPr>
          <p:cNvSpPr txBox="1"/>
          <p:nvPr/>
        </p:nvSpPr>
        <p:spPr>
          <a:xfrm>
            <a:off x="5851693" y="2726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1DEDB6-0806-48BE-B8A8-84C3ABC0B7E1}"/>
              </a:ext>
            </a:extLst>
          </p:cNvPr>
          <p:cNvSpPr txBox="1"/>
          <p:nvPr/>
        </p:nvSpPr>
        <p:spPr>
          <a:xfrm>
            <a:off x="5731880" y="1887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24F36-3438-4994-AE4C-157EB98FAB81}"/>
              </a:ext>
            </a:extLst>
          </p:cNvPr>
          <p:cNvSpPr txBox="1"/>
          <p:nvPr/>
        </p:nvSpPr>
        <p:spPr>
          <a:xfrm>
            <a:off x="6518990" y="1677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C9281B-326E-4008-808D-DAE4624CF56E}"/>
              </a:ext>
            </a:extLst>
          </p:cNvPr>
          <p:cNvSpPr txBox="1"/>
          <p:nvPr/>
        </p:nvSpPr>
        <p:spPr>
          <a:xfrm>
            <a:off x="5895361" y="73382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4DD76-CF0D-41D1-B544-42C329393EF6}"/>
              </a:ext>
            </a:extLst>
          </p:cNvPr>
          <p:cNvCxnSpPr>
            <a:cxnSpLocks/>
          </p:cNvCxnSpPr>
          <p:nvPr/>
        </p:nvCxnSpPr>
        <p:spPr>
          <a:xfrm flipH="1">
            <a:off x="3559343" y="1291904"/>
            <a:ext cx="1461895" cy="132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7ECEC2-CBBE-48E4-9480-A5C8A019540B}"/>
              </a:ext>
            </a:extLst>
          </p:cNvPr>
          <p:cNvSpPr txBox="1"/>
          <p:nvPr/>
        </p:nvSpPr>
        <p:spPr>
          <a:xfrm>
            <a:off x="4058136" y="19965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A6BAB2-5E3A-48CD-9C1B-4F1116D03448}"/>
              </a:ext>
            </a:extLst>
          </p:cNvPr>
          <p:cNvCxnSpPr>
            <a:cxnSpLocks/>
          </p:cNvCxnSpPr>
          <p:nvPr/>
        </p:nvCxnSpPr>
        <p:spPr>
          <a:xfrm flipH="1" flipV="1">
            <a:off x="7046752" y="1291904"/>
            <a:ext cx="1610686" cy="120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2BEB60-D92B-4813-9FD3-C13AFE497853}"/>
              </a:ext>
            </a:extLst>
          </p:cNvPr>
          <p:cNvSpPr txBox="1"/>
          <p:nvPr/>
        </p:nvSpPr>
        <p:spPr>
          <a:xfrm>
            <a:off x="7669792" y="189591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26DBF6-0C37-41D4-886D-58E6F3526805}"/>
              </a:ext>
            </a:extLst>
          </p:cNvPr>
          <p:cNvCxnSpPr>
            <a:cxnSpLocks/>
          </p:cNvCxnSpPr>
          <p:nvPr/>
        </p:nvCxnSpPr>
        <p:spPr>
          <a:xfrm flipV="1">
            <a:off x="3359950" y="4211379"/>
            <a:ext cx="1644242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15DF40-848B-4E8B-8976-361C8CCC3703}"/>
              </a:ext>
            </a:extLst>
          </p:cNvPr>
          <p:cNvCxnSpPr/>
          <p:nvPr/>
        </p:nvCxnSpPr>
        <p:spPr>
          <a:xfrm>
            <a:off x="5138416" y="4211379"/>
            <a:ext cx="171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42D43F-BE09-417D-A68F-7BACB0CE7532}"/>
              </a:ext>
            </a:extLst>
          </p:cNvPr>
          <p:cNvCxnSpPr>
            <a:cxnSpLocks/>
          </p:cNvCxnSpPr>
          <p:nvPr/>
        </p:nvCxnSpPr>
        <p:spPr>
          <a:xfrm>
            <a:off x="6975605" y="4211379"/>
            <a:ext cx="1839988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AAF8D2-3619-482F-AC92-0F6AA1B5D3A8}"/>
              </a:ext>
            </a:extLst>
          </p:cNvPr>
          <p:cNvSpPr txBox="1"/>
          <p:nvPr/>
        </p:nvSpPr>
        <p:spPr>
          <a:xfrm>
            <a:off x="3688239" y="47481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2C26F5-AB1D-4A51-9B4B-B3D93D3BD6BB}"/>
              </a:ext>
            </a:extLst>
          </p:cNvPr>
          <p:cNvSpPr txBox="1"/>
          <p:nvPr/>
        </p:nvSpPr>
        <p:spPr>
          <a:xfrm>
            <a:off x="7895599" y="467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8C2561-0986-4CBD-869A-BADCA1E5D8B9}"/>
              </a:ext>
            </a:extLst>
          </p:cNvPr>
          <p:cNvSpPr txBox="1"/>
          <p:nvPr/>
        </p:nvSpPr>
        <p:spPr>
          <a:xfrm>
            <a:off x="5824214" y="377913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22E057-A5DE-49E7-8FBE-B98D32E685CF}"/>
              </a:ext>
            </a:extLst>
          </p:cNvPr>
          <p:cNvCxnSpPr>
            <a:cxnSpLocks/>
          </p:cNvCxnSpPr>
          <p:nvPr/>
        </p:nvCxnSpPr>
        <p:spPr>
          <a:xfrm flipH="1" flipV="1">
            <a:off x="5364919" y="1258242"/>
            <a:ext cx="1446941" cy="122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3D7816-7385-45E3-AF57-290AD2FA3052}"/>
              </a:ext>
            </a:extLst>
          </p:cNvPr>
          <p:cNvSpPr txBox="1"/>
          <p:nvPr/>
        </p:nvSpPr>
        <p:spPr>
          <a:xfrm>
            <a:off x="5926383" y="1513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EC8EED-598D-40DD-83B6-56E918D57875}"/>
              </a:ext>
            </a:extLst>
          </p:cNvPr>
          <p:cNvSpPr txBox="1"/>
          <p:nvPr/>
        </p:nvSpPr>
        <p:spPr>
          <a:xfrm>
            <a:off x="7665060" y="23236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8A38D3-06CA-4A81-8B72-683C89EF159D}"/>
              </a:ext>
            </a:extLst>
          </p:cNvPr>
          <p:cNvCxnSpPr>
            <a:cxnSpLocks/>
          </p:cNvCxnSpPr>
          <p:nvPr/>
        </p:nvCxnSpPr>
        <p:spPr>
          <a:xfrm flipH="1">
            <a:off x="7116663" y="2617363"/>
            <a:ext cx="1540775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06029F-5B62-4986-AC60-A7BFFC1E013F}"/>
              </a:ext>
            </a:extLst>
          </p:cNvPr>
          <p:cNvCxnSpPr/>
          <p:nvPr/>
        </p:nvCxnSpPr>
        <p:spPr>
          <a:xfrm>
            <a:off x="5096740" y="4328824"/>
            <a:ext cx="1501629" cy="131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4FB6F15-6048-47D0-AAC3-E5FAF30C7FBB}"/>
              </a:ext>
            </a:extLst>
          </p:cNvPr>
          <p:cNvCxnSpPr>
            <a:cxnSpLocks/>
          </p:cNvCxnSpPr>
          <p:nvPr/>
        </p:nvCxnSpPr>
        <p:spPr>
          <a:xfrm>
            <a:off x="6833261" y="5763341"/>
            <a:ext cx="183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5A189DC-E9B0-402E-9E88-186449B647E2}"/>
              </a:ext>
            </a:extLst>
          </p:cNvPr>
          <p:cNvSpPr txBox="1"/>
          <p:nvPr/>
        </p:nvSpPr>
        <p:spPr>
          <a:xfrm>
            <a:off x="7548042" y="577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BFDF7A-57BE-4AF7-B850-04DB345478E1}"/>
              </a:ext>
            </a:extLst>
          </p:cNvPr>
          <p:cNvSpPr txBox="1"/>
          <p:nvPr/>
        </p:nvSpPr>
        <p:spPr>
          <a:xfrm>
            <a:off x="5518389" y="4924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7522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BD0905-73D2-496C-AB90-1E2A87560E58}"/>
              </a:ext>
            </a:extLst>
          </p:cNvPr>
          <p:cNvCxnSpPr>
            <a:cxnSpLocks/>
          </p:cNvCxnSpPr>
          <p:nvPr/>
        </p:nvCxnSpPr>
        <p:spPr>
          <a:xfrm flipH="1">
            <a:off x="5242905" y="1186933"/>
            <a:ext cx="1577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FC8E8-3D69-4021-9D48-F1E26071FC44}"/>
              </a:ext>
            </a:extLst>
          </p:cNvPr>
          <p:cNvCxnSpPr>
            <a:cxnSpLocks/>
          </p:cNvCxnSpPr>
          <p:nvPr/>
        </p:nvCxnSpPr>
        <p:spPr>
          <a:xfrm>
            <a:off x="7046752" y="1166069"/>
            <a:ext cx="1839988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A35871-1F74-4003-95DE-5AD4B58CF843}"/>
              </a:ext>
            </a:extLst>
          </p:cNvPr>
          <p:cNvCxnSpPr>
            <a:cxnSpLocks/>
          </p:cNvCxnSpPr>
          <p:nvPr/>
        </p:nvCxnSpPr>
        <p:spPr>
          <a:xfrm flipH="1">
            <a:off x="5058560" y="1266737"/>
            <a:ext cx="16779" cy="14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E38AFD-4E93-4990-8C0D-516182A9DDAF}"/>
              </a:ext>
            </a:extLst>
          </p:cNvPr>
          <p:cNvCxnSpPr/>
          <p:nvPr/>
        </p:nvCxnSpPr>
        <p:spPr>
          <a:xfrm>
            <a:off x="5310231" y="1291904"/>
            <a:ext cx="1501629" cy="131707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15542F-6F18-48E8-B74E-F7EB8A4363D2}"/>
              </a:ext>
            </a:extLst>
          </p:cNvPr>
          <p:cNvCxnSpPr>
            <a:cxnSpLocks/>
          </p:cNvCxnSpPr>
          <p:nvPr/>
        </p:nvCxnSpPr>
        <p:spPr>
          <a:xfrm flipV="1">
            <a:off x="6920917" y="1275126"/>
            <a:ext cx="0" cy="13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DD7C6C-AF85-4B91-B504-8788E9FF38DB}"/>
              </a:ext>
            </a:extLst>
          </p:cNvPr>
          <p:cNvCxnSpPr>
            <a:cxnSpLocks/>
          </p:cNvCxnSpPr>
          <p:nvPr/>
        </p:nvCxnSpPr>
        <p:spPr>
          <a:xfrm flipV="1">
            <a:off x="3338818" y="2734810"/>
            <a:ext cx="160229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525239-24CF-4AF4-983D-A87046D2C667}"/>
              </a:ext>
            </a:extLst>
          </p:cNvPr>
          <p:cNvCxnSpPr/>
          <p:nvPr/>
        </p:nvCxnSpPr>
        <p:spPr>
          <a:xfrm flipV="1">
            <a:off x="5209563" y="2726421"/>
            <a:ext cx="1602297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00B20C-C76E-404D-BEA1-89A6E555029B}"/>
              </a:ext>
            </a:extLst>
          </p:cNvPr>
          <p:cNvSpPr txBox="1"/>
          <p:nvPr/>
        </p:nvSpPr>
        <p:spPr>
          <a:xfrm>
            <a:off x="4719552" y="1811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0E0B1-80A1-4C3C-8D28-B620A7AD860D}"/>
              </a:ext>
            </a:extLst>
          </p:cNvPr>
          <p:cNvSpPr txBox="1"/>
          <p:nvPr/>
        </p:nvSpPr>
        <p:spPr>
          <a:xfrm>
            <a:off x="3968738" y="2751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6A5AA1-E4CA-4C4B-8A14-7D91543937A1}"/>
              </a:ext>
            </a:extLst>
          </p:cNvPr>
          <p:cNvSpPr txBox="1"/>
          <p:nvPr/>
        </p:nvSpPr>
        <p:spPr>
          <a:xfrm>
            <a:off x="7966746" y="1627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6B063C-D692-4475-A99D-4301163B493A}"/>
              </a:ext>
            </a:extLst>
          </p:cNvPr>
          <p:cNvSpPr txBox="1"/>
          <p:nvPr/>
        </p:nvSpPr>
        <p:spPr>
          <a:xfrm>
            <a:off x="5851693" y="2726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1DEDB6-0806-48BE-B8A8-84C3ABC0B7E1}"/>
              </a:ext>
            </a:extLst>
          </p:cNvPr>
          <p:cNvSpPr txBox="1"/>
          <p:nvPr/>
        </p:nvSpPr>
        <p:spPr>
          <a:xfrm>
            <a:off x="5731880" y="1887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24F36-3438-4994-AE4C-157EB98FAB81}"/>
              </a:ext>
            </a:extLst>
          </p:cNvPr>
          <p:cNvSpPr txBox="1"/>
          <p:nvPr/>
        </p:nvSpPr>
        <p:spPr>
          <a:xfrm>
            <a:off x="6518990" y="1677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C9281B-326E-4008-808D-DAE4624CF56E}"/>
              </a:ext>
            </a:extLst>
          </p:cNvPr>
          <p:cNvSpPr txBox="1"/>
          <p:nvPr/>
        </p:nvSpPr>
        <p:spPr>
          <a:xfrm>
            <a:off x="5895361" y="73382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4DD76-CF0D-41D1-B544-42C329393EF6}"/>
              </a:ext>
            </a:extLst>
          </p:cNvPr>
          <p:cNvCxnSpPr>
            <a:cxnSpLocks/>
          </p:cNvCxnSpPr>
          <p:nvPr/>
        </p:nvCxnSpPr>
        <p:spPr>
          <a:xfrm flipH="1">
            <a:off x="3559343" y="1291904"/>
            <a:ext cx="1461895" cy="132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7ECEC2-CBBE-48E4-9480-A5C8A019540B}"/>
              </a:ext>
            </a:extLst>
          </p:cNvPr>
          <p:cNvSpPr txBox="1"/>
          <p:nvPr/>
        </p:nvSpPr>
        <p:spPr>
          <a:xfrm>
            <a:off x="4058136" y="19965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A6BAB2-5E3A-48CD-9C1B-4F1116D03448}"/>
              </a:ext>
            </a:extLst>
          </p:cNvPr>
          <p:cNvCxnSpPr>
            <a:cxnSpLocks/>
          </p:cNvCxnSpPr>
          <p:nvPr/>
        </p:nvCxnSpPr>
        <p:spPr>
          <a:xfrm flipH="1" flipV="1">
            <a:off x="7046752" y="1291904"/>
            <a:ext cx="1610686" cy="120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2BEB60-D92B-4813-9FD3-C13AFE497853}"/>
              </a:ext>
            </a:extLst>
          </p:cNvPr>
          <p:cNvSpPr txBox="1"/>
          <p:nvPr/>
        </p:nvSpPr>
        <p:spPr>
          <a:xfrm>
            <a:off x="7669792" y="189591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26DBF6-0C37-41D4-886D-58E6F3526805}"/>
              </a:ext>
            </a:extLst>
          </p:cNvPr>
          <p:cNvCxnSpPr>
            <a:cxnSpLocks/>
          </p:cNvCxnSpPr>
          <p:nvPr/>
        </p:nvCxnSpPr>
        <p:spPr>
          <a:xfrm flipV="1">
            <a:off x="3359950" y="4211379"/>
            <a:ext cx="1644242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15DF40-848B-4E8B-8976-361C8CCC3703}"/>
              </a:ext>
            </a:extLst>
          </p:cNvPr>
          <p:cNvCxnSpPr/>
          <p:nvPr/>
        </p:nvCxnSpPr>
        <p:spPr>
          <a:xfrm>
            <a:off x="5138416" y="4211379"/>
            <a:ext cx="171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42D43F-BE09-417D-A68F-7BACB0CE7532}"/>
              </a:ext>
            </a:extLst>
          </p:cNvPr>
          <p:cNvCxnSpPr>
            <a:cxnSpLocks/>
          </p:cNvCxnSpPr>
          <p:nvPr/>
        </p:nvCxnSpPr>
        <p:spPr>
          <a:xfrm>
            <a:off x="6975605" y="4211379"/>
            <a:ext cx="1839988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AAF8D2-3619-482F-AC92-0F6AA1B5D3A8}"/>
              </a:ext>
            </a:extLst>
          </p:cNvPr>
          <p:cNvSpPr txBox="1"/>
          <p:nvPr/>
        </p:nvSpPr>
        <p:spPr>
          <a:xfrm>
            <a:off x="3688239" y="47481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2C26F5-AB1D-4A51-9B4B-B3D93D3BD6BB}"/>
              </a:ext>
            </a:extLst>
          </p:cNvPr>
          <p:cNvSpPr txBox="1"/>
          <p:nvPr/>
        </p:nvSpPr>
        <p:spPr>
          <a:xfrm>
            <a:off x="7895599" y="467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8C2561-0986-4CBD-869A-BADCA1E5D8B9}"/>
              </a:ext>
            </a:extLst>
          </p:cNvPr>
          <p:cNvSpPr txBox="1"/>
          <p:nvPr/>
        </p:nvSpPr>
        <p:spPr>
          <a:xfrm>
            <a:off x="5824214" y="377913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22E057-A5DE-49E7-8FBE-B98D32E685CF}"/>
              </a:ext>
            </a:extLst>
          </p:cNvPr>
          <p:cNvCxnSpPr>
            <a:cxnSpLocks/>
          </p:cNvCxnSpPr>
          <p:nvPr/>
        </p:nvCxnSpPr>
        <p:spPr>
          <a:xfrm flipH="1" flipV="1">
            <a:off x="5364919" y="1258242"/>
            <a:ext cx="1446941" cy="122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3D7816-7385-45E3-AF57-290AD2FA3052}"/>
              </a:ext>
            </a:extLst>
          </p:cNvPr>
          <p:cNvSpPr txBox="1"/>
          <p:nvPr/>
        </p:nvSpPr>
        <p:spPr>
          <a:xfrm>
            <a:off x="5926383" y="1513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EC8EED-598D-40DD-83B6-56E918D57875}"/>
              </a:ext>
            </a:extLst>
          </p:cNvPr>
          <p:cNvSpPr txBox="1"/>
          <p:nvPr/>
        </p:nvSpPr>
        <p:spPr>
          <a:xfrm>
            <a:off x="7665060" y="2323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8A38D3-06CA-4A81-8B72-683C89EF159D}"/>
              </a:ext>
            </a:extLst>
          </p:cNvPr>
          <p:cNvCxnSpPr>
            <a:cxnSpLocks/>
          </p:cNvCxnSpPr>
          <p:nvPr/>
        </p:nvCxnSpPr>
        <p:spPr>
          <a:xfrm flipH="1">
            <a:off x="7116663" y="2617363"/>
            <a:ext cx="1540775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06029F-5B62-4986-AC60-A7BFFC1E013F}"/>
              </a:ext>
            </a:extLst>
          </p:cNvPr>
          <p:cNvCxnSpPr/>
          <p:nvPr/>
        </p:nvCxnSpPr>
        <p:spPr>
          <a:xfrm>
            <a:off x="5096740" y="4328824"/>
            <a:ext cx="1501629" cy="131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4FB6F15-6048-47D0-AAC3-E5FAF30C7FBB}"/>
              </a:ext>
            </a:extLst>
          </p:cNvPr>
          <p:cNvCxnSpPr>
            <a:cxnSpLocks/>
          </p:cNvCxnSpPr>
          <p:nvPr/>
        </p:nvCxnSpPr>
        <p:spPr>
          <a:xfrm>
            <a:off x="6833261" y="5763341"/>
            <a:ext cx="183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5A189DC-E9B0-402E-9E88-186449B647E2}"/>
              </a:ext>
            </a:extLst>
          </p:cNvPr>
          <p:cNvSpPr txBox="1"/>
          <p:nvPr/>
        </p:nvSpPr>
        <p:spPr>
          <a:xfrm>
            <a:off x="7548042" y="5771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BFDF7A-57BE-4AF7-B850-04DB345478E1}"/>
              </a:ext>
            </a:extLst>
          </p:cNvPr>
          <p:cNvSpPr txBox="1"/>
          <p:nvPr/>
        </p:nvSpPr>
        <p:spPr>
          <a:xfrm>
            <a:off x="5518389" y="4924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5DBDE8-6AEA-406A-9446-4A24DDF722DB}"/>
              </a:ext>
            </a:extLst>
          </p:cNvPr>
          <p:cNvCxnSpPr>
            <a:cxnSpLocks/>
          </p:cNvCxnSpPr>
          <p:nvPr/>
        </p:nvCxnSpPr>
        <p:spPr>
          <a:xfrm flipH="1">
            <a:off x="5154542" y="2623383"/>
            <a:ext cx="1577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3AC8A0-EA3E-4EE1-891F-87FA073802AD}"/>
              </a:ext>
            </a:extLst>
          </p:cNvPr>
          <p:cNvSpPr txBox="1"/>
          <p:nvPr/>
        </p:nvSpPr>
        <p:spPr>
          <a:xfrm>
            <a:off x="5806998" y="21702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485AAE-CD7E-4BA0-802E-AF6A8FFA5335}"/>
              </a:ext>
            </a:extLst>
          </p:cNvPr>
          <p:cNvCxnSpPr>
            <a:cxnSpLocks/>
          </p:cNvCxnSpPr>
          <p:nvPr/>
        </p:nvCxnSpPr>
        <p:spPr>
          <a:xfrm flipH="1">
            <a:off x="3688239" y="2642314"/>
            <a:ext cx="1110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D584274-495D-48BF-85F3-13E2CEF50F46}"/>
              </a:ext>
            </a:extLst>
          </p:cNvPr>
          <p:cNvSpPr txBox="1"/>
          <p:nvPr/>
        </p:nvSpPr>
        <p:spPr>
          <a:xfrm>
            <a:off x="4156306" y="229621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257EC9-6B68-430E-9040-B3E2F6B7968F}"/>
              </a:ext>
            </a:extLst>
          </p:cNvPr>
          <p:cNvCxnSpPr>
            <a:cxnSpLocks/>
          </p:cNvCxnSpPr>
          <p:nvPr/>
        </p:nvCxnSpPr>
        <p:spPr>
          <a:xfrm flipV="1">
            <a:off x="3246835" y="5790986"/>
            <a:ext cx="160229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46884EA-B35C-48CB-8574-972AB50E6B11}"/>
              </a:ext>
            </a:extLst>
          </p:cNvPr>
          <p:cNvCxnSpPr/>
          <p:nvPr/>
        </p:nvCxnSpPr>
        <p:spPr>
          <a:xfrm flipV="1">
            <a:off x="5117580" y="5782597"/>
            <a:ext cx="1602297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1FD4B9B-4953-48BD-85AE-547F9F592339}"/>
              </a:ext>
            </a:extLst>
          </p:cNvPr>
          <p:cNvSpPr txBox="1"/>
          <p:nvPr/>
        </p:nvSpPr>
        <p:spPr>
          <a:xfrm>
            <a:off x="3876755" y="5807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2DF472-B705-4D02-B22A-E242A546D404}"/>
              </a:ext>
            </a:extLst>
          </p:cNvPr>
          <p:cNvSpPr txBox="1"/>
          <p:nvPr/>
        </p:nvSpPr>
        <p:spPr>
          <a:xfrm>
            <a:off x="5718002" y="5852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2742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BD0905-73D2-496C-AB90-1E2A87560E58}"/>
              </a:ext>
            </a:extLst>
          </p:cNvPr>
          <p:cNvCxnSpPr>
            <a:cxnSpLocks/>
          </p:cNvCxnSpPr>
          <p:nvPr/>
        </p:nvCxnSpPr>
        <p:spPr>
          <a:xfrm flipH="1">
            <a:off x="5242905" y="1186933"/>
            <a:ext cx="1577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FC8E8-3D69-4021-9D48-F1E26071FC44}"/>
              </a:ext>
            </a:extLst>
          </p:cNvPr>
          <p:cNvCxnSpPr>
            <a:cxnSpLocks/>
          </p:cNvCxnSpPr>
          <p:nvPr/>
        </p:nvCxnSpPr>
        <p:spPr>
          <a:xfrm>
            <a:off x="7046752" y="1166069"/>
            <a:ext cx="1839988" cy="1442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A35871-1F74-4003-95DE-5AD4B58CF843}"/>
              </a:ext>
            </a:extLst>
          </p:cNvPr>
          <p:cNvCxnSpPr>
            <a:cxnSpLocks/>
          </p:cNvCxnSpPr>
          <p:nvPr/>
        </p:nvCxnSpPr>
        <p:spPr>
          <a:xfrm flipH="1">
            <a:off x="5058560" y="1266737"/>
            <a:ext cx="16779" cy="14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E38AFD-4E93-4990-8C0D-516182A9DDAF}"/>
              </a:ext>
            </a:extLst>
          </p:cNvPr>
          <p:cNvCxnSpPr/>
          <p:nvPr/>
        </p:nvCxnSpPr>
        <p:spPr>
          <a:xfrm>
            <a:off x="5310231" y="1291904"/>
            <a:ext cx="1501629" cy="131707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15542F-6F18-48E8-B74E-F7EB8A4363D2}"/>
              </a:ext>
            </a:extLst>
          </p:cNvPr>
          <p:cNvCxnSpPr>
            <a:cxnSpLocks/>
          </p:cNvCxnSpPr>
          <p:nvPr/>
        </p:nvCxnSpPr>
        <p:spPr>
          <a:xfrm flipV="1">
            <a:off x="6920917" y="1275126"/>
            <a:ext cx="0" cy="1333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DD7C6C-AF85-4B91-B504-8788E9FF38DB}"/>
              </a:ext>
            </a:extLst>
          </p:cNvPr>
          <p:cNvCxnSpPr>
            <a:cxnSpLocks/>
          </p:cNvCxnSpPr>
          <p:nvPr/>
        </p:nvCxnSpPr>
        <p:spPr>
          <a:xfrm flipV="1">
            <a:off x="3338818" y="2734810"/>
            <a:ext cx="1602298" cy="8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525239-24CF-4AF4-983D-A87046D2C667}"/>
              </a:ext>
            </a:extLst>
          </p:cNvPr>
          <p:cNvCxnSpPr/>
          <p:nvPr/>
        </p:nvCxnSpPr>
        <p:spPr>
          <a:xfrm flipV="1">
            <a:off x="5209563" y="2726421"/>
            <a:ext cx="1602297" cy="16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00B20C-C76E-404D-BEA1-89A6E555029B}"/>
              </a:ext>
            </a:extLst>
          </p:cNvPr>
          <p:cNvSpPr txBox="1"/>
          <p:nvPr/>
        </p:nvSpPr>
        <p:spPr>
          <a:xfrm>
            <a:off x="4719552" y="1811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0E0B1-80A1-4C3C-8D28-B620A7AD860D}"/>
              </a:ext>
            </a:extLst>
          </p:cNvPr>
          <p:cNvSpPr txBox="1"/>
          <p:nvPr/>
        </p:nvSpPr>
        <p:spPr>
          <a:xfrm>
            <a:off x="3968738" y="2751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6A5AA1-E4CA-4C4B-8A14-7D91543937A1}"/>
              </a:ext>
            </a:extLst>
          </p:cNvPr>
          <p:cNvSpPr txBox="1"/>
          <p:nvPr/>
        </p:nvSpPr>
        <p:spPr>
          <a:xfrm>
            <a:off x="7966746" y="1627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6B063C-D692-4475-A99D-4301163B493A}"/>
              </a:ext>
            </a:extLst>
          </p:cNvPr>
          <p:cNvSpPr txBox="1"/>
          <p:nvPr/>
        </p:nvSpPr>
        <p:spPr>
          <a:xfrm>
            <a:off x="5851693" y="2726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1DEDB6-0806-48BE-B8A8-84C3ABC0B7E1}"/>
              </a:ext>
            </a:extLst>
          </p:cNvPr>
          <p:cNvSpPr txBox="1"/>
          <p:nvPr/>
        </p:nvSpPr>
        <p:spPr>
          <a:xfrm>
            <a:off x="5731880" y="1887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24F36-3438-4994-AE4C-157EB98FAB81}"/>
              </a:ext>
            </a:extLst>
          </p:cNvPr>
          <p:cNvSpPr txBox="1"/>
          <p:nvPr/>
        </p:nvSpPr>
        <p:spPr>
          <a:xfrm>
            <a:off x="6518990" y="1677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C9281B-326E-4008-808D-DAE4624CF56E}"/>
              </a:ext>
            </a:extLst>
          </p:cNvPr>
          <p:cNvSpPr txBox="1"/>
          <p:nvPr/>
        </p:nvSpPr>
        <p:spPr>
          <a:xfrm>
            <a:off x="5895361" y="73382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4DD76-CF0D-41D1-B544-42C329393EF6}"/>
              </a:ext>
            </a:extLst>
          </p:cNvPr>
          <p:cNvCxnSpPr>
            <a:cxnSpLocks/>
          </p:cNvCxnSpPr>
          <p:nvPr/>
        </p:nvCxnSpPr>
        <p:spPr>
          <a:xfrm flipH="1">
            <a:off x="3559343" y="1291904"/>
            <a:ext cx="1461895" cy="132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7ECEC2-CBBE-48E4-9480-A5C8A019540B}"/>
              </a:ext>
            </a:extLst>
          </p:cNvPr>
          <p:cNvSpPr txBox="1"/>
          <p:nvPr/>
        </p:nvSpPr>
        <p:spPr>
          <a:xfrm>
            <a:off x="4058136" y="19965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A6BAB2-5E3A-48CD-9C1B-4F1116D03448}"/>
              </a:ext>
            </a:extLst>
          </p:cNvPr>
          <p:cNvCxnSpPr>
            <a:cxnSpLocks/>
          </p:cNvCxnSpPr>
          <p:nvPr/>
        </p:nvCxnSpPr>
        <p:spPr>
          <a:xfrm flipH="1" flipV="1">
            <a:off x="7046752" y="1291904"/>
            <a:ext cx="1610686" cy="120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2BEB60-D92B-4813-9FD3-C13AFE497853}"/>
              </a:ext>
            </a:extLst>
          </p:cNvPr>
          <p:cNvSpPr txBox="1"/>
          <p:nvPr/>
        </p:nvSpPr>
        <p:spPr>
          <a:xfrm>
            <a:off x="7669792" y="189591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26DBF6-0C37-41D4-886D-58E6F3526805}"/>
              </a:ext>
            </a:extLst>
          </p:cNvPr>
          <p:cNvCxnSpPr>
            <a:cxnSpLocks/>
          </p:cNvCxnSpPr>
          <p:nvPr/>
        </p:nvCxnSpPr>
        <p:spPr>
          <a:xfrm flipV="1">
            <a:off x="3359950" y="4211379"/>
            <a:ext cx="1644242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15DF40-848B-4E8B-8976-361C8CCC3703}"/>
              </a:ext>
            </a:extLst>
          </p:cNvPr>
          <p:cNvCxnSpPr/>
          <p:nvPr/>
        </p:nvCxnSpPr>
        <p:spPr>
          <a:xfrm>
            <a:off x="5138416" y="4211379"/>
            <a:ext cx="171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42D43F-BE09-417D-A68F-7BACB0CE7532}"/>
              </a:ext>
            </a:extLst>
          </p:cNvPr>
          <p:cNvCxnSpPr>
            <a:cxnSpLocks/>
          </p:cNvCxnSpPr>
          <p:nvPr/>
        </p:nvCxnSpPr>
        <p:spPr>
          <a:xfrm>
            <a:off x="6975605" y="4211379"/>
            <a:ext cx="1839988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AAF8D2-3619-482F-AC92-0F6AA1B5D3A8}"/>
              </a:ext>
            </a:extLst>
          </p:cNvPr>
          <p:cNvSpPr txBox="1"/>
          <p:nvPr/>
        </p:nvSpPr>
        <p:spPr>
          <a:xfrm>
            <a:off x="3688239" y="47481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2C26F5-AB1D-4A51-9B4B-B3D93D3BD6BB}"/>
              </a:ext>
            </a:extLst>
          </p:cNvPr>
          <p:cNvSpPr txBox="1"/>
          <p:nvPr/>
        </p:nvSpPr>
        <p:spPr>
          <a:xfrm>
            <a:off x="7895599" y="467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8C2561-0986-4CBD-869A-BADCA1E5D8B9}"/>
              </a:ext>
            </a:extLst>
          </p:cNvPr>
          <p:cNvSpPr txBox="1"/>
          <p:nvPr/>
        </p:nvSpPr>
        <p:spPr>
          <a:xfrm>
            <a:off x="5824214" y="377913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22E057-A5DE-49E7-8FBE-B98D32E685CF}"/>
              </a:ext>
            </a:extLst>
          </p:cNvPr>
          <p:cNvCxnSpPr>
            <a:cxnSpLocks/>
          </p:cNvCxnSpPr>
          <p:nvPr/>
        </p:nvCxnSpPr>
        <p:spPr>
          <a:xfrm flipH="1" flipV="1">
            <a:off x="5364919" y="1258242"/>
            <a:ext cx="1446941" cy="122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3D7816-7385-45E3-AF57-290AD2FA3052}"/>
              </a:ext>
            </a:extLst>
          </p:cNvPr>
          <p:cNvSpPr txBox="1"/>
          <p:nvPr/>
        </p:nvSpPr>
        <p:spPr>
          <a:xfrm>
            <a:off x="5926383" y="1513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EC8EED-598D-40DD-83B6-56E918D57875}"/>
              </a:ext>
            </a:extLst>
          </p:cNvPr>
          <p:cNvSpPr txBox="1"/>
          <p:nvPr/>
        </p:nvSpPr>
        <p:spPr>
          <a:xfrm>
            <a:off x="7665060" y="2323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8A38D3-06CA-4A81-8B72-683C89EF159D}"/>
              </a:ext>
            </a:extLst>
          </p:cNvPr>
          <p:cNvCxnSpPr>
            <a:cxnSpLocks/>
          </p:cNvCxnSpPr>
          <p:nvPr/>
        </p:nvCxnSpPr>
        <p:spPr>
          <a:xfrm flipH="1">
            <a:off x="7116663" y="2617363"/>
            <a:ext cx="1540775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06029F-5B62-4986-AC60-A7BFFC1E013F}"/>
              </a:ext>
            </a:extLst>
          </p:cNvPr>
          <p:cNvCxnSpPr/>
          <p:nvPr/>
        </p:nvCxnSpPr>
        <p:spPr>
          <a:xfrm>
            <a:off x="5096740" y="4328824"/>
            <a:ext cx="1501629" cy="131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4FB6F15-6048-47D0-AAC3-E5FAF30C7FBB}"/>
              </a:ext>
            </a:extLst>
          </p:cNvPr>
          <p:cNvCxnSpPr>
            <a:cxnSpLocks/>
          </p:cNvCxnSpPr>
          <p:nvPr/>
        </p:nvCxnSpPr>
        <p:spPr>
          <a:xfrm>
            <a:off x="6833261" y="5763341"/>
            <a:ext cx="183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5A189DC-E9B0-402E-9E88-186449B647E2}"/>
              </a:ext>
            </a:extLst>
          </p:cNvPr>
          <p:cNvSpPr txBox="1"/>
          <p:nvPr/>
        </p:nvSpPr>
        <p:spPr>
          <a:xfrm>
            <a:off x="7548042" y="5771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BFDF7A-57BE-4AF7-B850-04DB345478E1}"/>
              </a:ext>
            </a:extLst>
          </p:cNvPr>
          <p:cNvSpPr txBox="1"/>
          <p:nvPr/>
        </p:nvSpPr>
        <p:spPr>
          <a:xfrm>
            <a:off x="5518389" y="4924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5DBDE8-6AEA-406A-9446-4A24DDF722DB}"/>
              </a:ext>
            </a:extLst>
          </p:cNvPr>
          <p:cNvCxnSpPr>
            <a:cxnSpLocks/>
          </p:cNvCxnSpPr>
          <p:nvPr/>
        </p:nvCxnSpPr>
        <p:spPr>
          <a:xfrm flipH="1">
            <a:off x="5154542" y="2623383"/>
            <a:ext cx="1577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3AC8A0-EA3E-4EE1-891F-87FA073802AD}"/>
              </a:ext>
            </a:extLst>
          </p:cNvPr>
          <p:cNvSpPr txBox="1"/>
          <p:nvPr/>
        </p:nvSpPr>
        <p:spPr>
          <a:xfrm>
            <a:off x="5806998" y="21702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485AAE-CD7E-4BA0-802E-AF6A8FFA5335}"/>
              </a:ext>
            </a:extLst>
          </p:cNvPr>
          <p:cNvCxnSpPr>
            <a:cxnSpLocks/>
          </p:cNvCxnSpPr>
          <p:nvPr/>
        </p:nvCxnSpPr>
        <p:spPr>
          <a:xfrm flipH="1">
            <a:off x="3688239" y="2642314"/>
            <a:ext cx="1110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D584274-495D-48BF-85F3-13E2CEF50F46}"/>
              </a:ext>
            </a:extLst>
          </p:cNvPr>
          <p:cNvSpPr txBox="1"/>
          <p:nvPr/>
        </p:nvSpPr>
        <p:spPr>
          <a:xfrm>
            <a:off x="4156306" y="229621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257EC9-6B68-430E-9040-B3E2F6B7968F}"/>
              </a:ext>
            </a:extLst>
          </p:cNvPr>
          <p:cNvCxnSpPr>
            <a:cxnSpLocks/>
          </p:cNvCxnSpPr>
          <p:nvPr/>
        </p:nvCxnSpPr>
        <p:spPr>
          <a:xfrm flipV="1">
            <a:off x="3246835" y="5790986"/>
            <a:ext cx="160229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46884EA-B35C-48CB-8574-972AB50E6B11}"/>
              </a:ext>
            </a:extLst>
          </p:cNvPr>
          <p:cNvCxnSpPr/>
          <p:nvPr/>
        </p:nvCxnSpPr>
        <p:spPr>
          <a:xfrm flipV="1">
            <a:off x="5117580" y="5782597"/>
            <a:ext cx="1602297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1FD4B9B-4953-48BD-85AE-547F9F592339}"/>
              </a:ext>
            </a:extLst>
          </p:cNvPr>
          <p:cNvSpPr txBox="1"/>
          <p:nvPr/>
        </p:nvSpPr>
        <p:spPr>
          <a:xfrm>
            <a:off x="3876755" y="5807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2DF472-B705-4D02-B22A-E242A546D404}"/>
              </a:ext>
            </a:extLst>
          </p:cNvPr>
          <p:cNvSpPr txBox="1"/>
          <p:nvPr/>
        </p:nvSpPr>
        <p:spPr>
          <a:xfrm>
            <a:off x="5718002" y="5852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3216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BD0905-73D2-496C-AB90-1E2A87560E58}"/>
              </a:ext>
            </a:extLst>
          </p:cNvPr>
          <p:cNvCxnSpPr>
            <a:cxnSpLocks/>
          </p:cNvCxnSpPr>
          <p:nvPr/>
        </p:nvCxnSpPr>
        <p:spPr>
          <a:xfrm flipH="1">
            <a:off x="5242905" y="1186933"/>
            <a:ext cx="1577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FC8E8-3D69-4021-9D48-F1E26071FC44}"/>
              </a:ext>
            </a:extLst>
          </p:cNvPr>
          <p:cNvCxnSpPr>
            <a:cxnSpLocks/>
          </p:cNvCxnSpPr>
          <p:nvPr/>
        </p:nvCxnSpPr>
        <p:spPr>
          <a:xfrm>
            <a:off x="7046752" y="1166069"/>
            <a:ext cx="1839988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A35871-1F74-4003-95DE-5AD4B58CF843}"/>
              </a:ext>
            </a:extLst>
          </p:cNvPr>
          <p:cNvCxnSpPr>
            <a:cxnSpLocks/>
          </p:cNvCxnSpPr>
          <p:nvPr/>
        </p:nvCxnSpPr>
        <p:spPr>
          <a:xfrm flipH="1">
            <a:off x="5058560" y="1266737"/>
            <a:ext cx="16779" cy="14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E38AFD-4E93-4990-8C0D-516182A9DDAF}"/>
              </a:ext>
            </a:extLst>
          </p:cNvPr>
          <p:cNvCxnSpPr/>
          <p:nvPr/>
        </p:nvCxnSpPr>
        <p:spPr>
          <a:xfrm>
            <a:off x="5310231" y="1291904"/>
            <a:ext cx="1501629" cy="1317071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15542F-6F18-48E8-B74E-F7EB8A4363D2}"/>
              </a:ext>
            </a:extLst>
          </p:cNvPr>
          <p:cNvCxnSpPr>
            <a:cxnSpLocks/>
          </p:cNvCxnSpPr>
          <p:nvPr/>
        </p:nvCxnSpPr>
        <p:spPr>
          <a:xfrm flipV="1">
            <a:off x="6920917" y="1275126"/>
            <a:ext cx="0" cy="13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DD7C6C-AF85-4B91-B504-8788E9FF38DB}"/>
              </a:ext>
            </a:extLst>
          </p:cNvPr>
          <p:cNvCxnSpPr>
            <a:cxnSpLocks/>
          </p:cNvCxnSpPr>
          <p:nvPr/>
        </p:nvCxnSpPr>
        <p:spPr>
          <a:xfrm flipV="1">
            <a:off x="3338818" y="2734810"/>
            <a:ext cx="160229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00B20C-C76E-404D-BEA1-89A6E555029B}"/>
              </a:ext>
            </a:extLst>
          </p:cNvPr>
          <p:cNvSpPr txBox="1"/>
          <p:nvPr/>
        </p:nvSpPr>
        <p:spPr>
          <a:xfrm>
            <a:off x="4719552" y="1811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0E0B1-80A1-4C3C-8D28-B620A7AD860D}"/>
              </a:ext>
            </a:extLst>
          </p:cNvPr>
          <p:cNvSpPr txBox="1"/>
          <p:nvPr/>
        </p:nvSpPr>
        <p:spPr>
          <a:xfrm>
            <a:off x="3968738" y="2751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6A5AA1-E4CA-4C4B-8A14-7D91543937A1}"/>
              </a:ext>
            </a:extLst>
          </p:cNvPr>
          <p:cNvSpPr txBox="1"/>
          <p:nvPr/>
        </p:nvSpPr>
        <p:spPr>
          <a:xfrm>
            <a:off x="7966746" y="1627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1DEDB6-0806-48BE-B8A8-84C3ABC0B7E1}"/>
              </a:ext>
            </a:extLst>
          </p:cNvPr>
          <p:cNvSpPr txBox="1"/>
          <p:nvPr/>
        </p:nvSpPr>
        <p:spPr>
          <a:xfrm>
            <a:off x="5731880" y="1887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24F36-3438-4994-AE4C-157EB98FAB81}"/>
              </a:ext>
            </a:extLst>
          </p:cNvPr>
          <p:cNvSpPr txBox="1"/>
          <p:nvPr/>
        </p:nvSpPr>
        <p:spPr>
          <a:xfrm>
            <a:off x="6610396" y="1673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C9281B-326E-4008-808D-DAE4624CF56E}"/>
              </a:ext>
            </a:extLst>
          </p:cNvPr>
          <p:cNvSpPr txBox="1"/>
          <p:nvPr/>
        </p:nvSpPr>
        <p:spPr>
          <a:xfrm>
            <a:off x="5895361" y="73382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4DD76-CF0D-41D1-B544-42C329393EF6}"/>
              </a:ext>
            </a:extLst>
          </p:cNvPr>
          <p:cNvCxnSpPr>
            <a:cxnSpLocks/>
          </p:cNvCxnSpPr>
          <p:nvPr/>
        </p:nvCxnSpPr>
        <p:spPr>
          <a:xfrm flipH="1">
            <a:off x="3559343" y="1291904"/>
            <a:ext cx="1461895" cy="132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7ECEC2-CBBE-48E4-9480-A5C8A019540B}"/>
              </a:ext>
            </a:extLst>
          </p:cNvPr>
          <p:cNvSpPr txBox="1"/>
          <p:nvPr/>
        </p:nvSpPr>
        <p:spPr>
          <a:xfrm>
            <a:off x="4058136" y="19965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A6BAB2-5E3A-48CD-9C1B-4F1116D03448}"/>
              </a:ext>
            </a:extLst>
          </p:cNvPr>
          <p:cNvCxnSpPr>
            <a:cxnSpLocks/>
          </p:cNvCxnSpPr>
          <p:nvPr/>
        </p:nvCxnSpPr>
        <p:spPr>
          <a:xfrm flipH="1" flipV="1">
            <a:off x="7046752" y="1291904"/>
            <a:ext cx="1610686" cy="120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2BEB60-D92B-4813-9FD3-C13AFE497853}"/>
              </a:ext>
            </a:extLst>
          </p:cNvPr>
          <p:cNvSpPr txBox="1"/>
          <p:nvPr/>
        </p:nvSpPr>
        <p:spPr>
          <a:xfrm>
            <a:off x="7669792" y="189591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26DBF6-0C37-41D4-886D-58E6F3526805}"/>
              </a:ext>
            </a:extLst>
          </p:cNvPr>
          <p:cNvCxnSpPr>
            <a:cxnSpLocks/>
          </p:cNvCxnSpPr>
          <p:nvPr/>
        </p:nvCxnSpPr>
        <p:spPr>
          <a:xfrm flipV="1">
            <a:off x="3359950" y="4211379"/>
            <a:ext cx="1644242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15DF40-848B-4E8B-8976-361C8CCC3703}"/>
              </a:ext>
            </a:extLst>
          </p:cNvPr>
          <p:cNvCxnSpPr/>
          <p:nvPr/>
        </p:nvCxnSpPr>
        <p:spPr>
          <a:xfrm>
            <a:off x="5138416" y="4211379"/>
            <a:ext cx="171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42D43F-BE09-417D-A68F-7BACB0CE7532}"/>
              </a:ext>
            </a:extLst>
          </p:cNvPr>
          <p:cNvCxnSpPr>
            <a:cxnSpLocks/>
          </p:cNvCxnSpPr>
          <p:nvPr/>
        </p:nvCxnSpPr>
        <p:spPr>
          <a:xfrm>
            <a:off x="6975605" y="4211379"/>
            <a:ext cx="1839988" cy="14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AAF8D2-3619-482F-AC92-0F6AA1B5D3A8}"/>
              </a:ext>
            </a:extLst>
          </p:cNvPr>
          <p:cNvSpPr txBox="1"/>
          <p:nvPr/>
        </p:nvSpPr>
        <p:spPr>
          <a:xfrm>
            <a:off x="3688239" y="47481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2C26F5-AB1D-4A51-9B4B-B3D93D3BD6BB}"/>
              </a:ext>
            </a:extLst>
          </p:cNvPr>
          <p:cNvSpPr txBox="1"/>
          <p:nvPr/>
        </p:nvSpPr>
        <p:spPr>
          <a:xfrm>
            <a:off x="7895599" y="467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8C2561-0986-4CBD-869A-BADCA1E5D8B9}"/>
              </a:ext>
            </a:extLst>
          </p:cNvPr>
          <p:cNvSpPr txBox="1"/>
          <p:nvPr/>
        </p:nvSpPr>
        <p:spPr>
          <a:xfrm>
            <a:off x="5824214" y="377913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22E057-A5DE-49E7-8FBE-B98D32E685CF}"/>
              </a:ext>
            </a:extLst>
          </p:cNvPr>
          <p:cNvCxnSpPr>
            <a:cxnSpLocks/>
          </p:cNvCxnSpPr>
          <p:nvPr/>
        </p:nvCxnSpPr>
        <p:spPr>
          <a:xfrm flipH="1" flipV="1">
            <a:off x="5364919" y="1258242"/>
            <a:ext cx="1446941" cy="122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3D7816-7385-45E3-AF57-290AD2FA3052}"/>
              </a:ext>
            </a:extLst>
          </p:cNvPr>
          <p:cNvSpPr txBox="1"/>
          <p:nvPr/>
        </p:nvSpPr>
        <p:spPr>
          <a:xfrm>
            <a:off x="5926383" y="1513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EC8EED-598D-40DD-83B6-56E918D57875}"/>
              </a:ext>
            </a:extLst>
          </p:cNvPr>
          <p:cNvSpPr txBox="1"/>
          <p:nvPr/>
        </p:nvSpPr>
        <p:spPr>
          <a:xfrm>
            <a:off x="7665060" y="23236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8A38D3-06CA-4A81-8B72-683C89EF159D}"/>
              </a:ext>
            </a:extLst>
          </p:cNvPr>
          <p:cNvCxnSpPr>
            <a:cxnSpLocks/>
          </p:cNvCxnSpPr>
          <p:nvPr/>
        </p:nvCxnSpPr>
        <p:spPr>
          <a:xfrm flipH="1">
            <a:off x="7116663" y="2617363"/>
            <a:ext cx="1540775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06029F-5B62-4986-AC60-A7BFFC1E013F}"/>
              </a:ext>
            </a:extLst>
          </p:cNvPr>
          <p:cNvCxnSpPr/>
          <p:nvPr/>
        </p:nvCxnSpPr>
        <p:spPr>
          <a:xfrm>
            <a:off x="5096740" y="4328824"/>
            <a:ext cx="1501629" cy="131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4FB6F15-6048-47D0-AAC3-E5FAF30C7FBB}"/>
              </a:ext>
            </a:extLst>
          </p:cNvPr>
          <p:cNvCxnSpPr>
            <a:cxnSpLocks/>
          </p:cNvCxnSpPr>
          <p:nvPr/>
        </p:nvCxnSpPr>
        <p:spPr>
          <a:xfrm>
            <a:off x="6833261" y="5763341"/>
            <a:ext cx="183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5A189DC-E9B0-402E-9E88-186449B647E2}"/>
              </a:ext>
            </a:extLst>
          </p:cNvPr>
          <p:cNvSpPr txBox="1"/>
          <p:nvPr/>
        </p:nvSpPr>
        <p:spPr>
          <a:xfrm>
            <a:off x="7548042" y="5771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BFDF7A-57BE-4AF7-B850-04DB345478E1}"/>
              </a:ext>
            </a:extLst>
          </p:cNvPr>
          <p:cNvSpPr txBox="1"/>
          <p:nvPr/>
        </p:nvSpPr>
        <p:spPr>
          <a:xfrm>
            <a:off x="5518389" y="4924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5DBDE8-6AEA-406A-9446-4A24DDF722DB}"/>
              </a:ext>
            </a:extLst>
          </p:cNvPr>
          <p:cNvCxnSpPr>
            <a:cxnSpLocks/>
          </p:cNvCxnSpPr>
          <p:nvPr/>
        </p:nvCxnSpPr>
        <p:spPr>
          <a:xfrm flipH="1">
            <a:off x="5154542" y="2623383"/>
            <a:ext cx="1577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3AC8A0-EA3E-4EE1-891F-87FA073802AD}"/>
              </a:ext>
            </a:extLst>
          </p:cNvPr>
          <p:cNvSpPr txBox="1"/>
          <p:nvPr/>
        </p:nvSpPr>
        <p:spPr>
          <a:xfrm>
            <a:off x="5797592" y="226083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485AAE-CD7E-4BA0-802E-AF6A8FFA5335}"/>
              </a:ext>
            </a:extLst>
          </p:cNvPr>
          <p:cNvCxnSpPr>
            <a:cxnSpLocks/>
          </p:cNvCxnSpPr>
          <p:nvPr/>
        </p:nvCxnSpPr>
        <p:spPr>
          <a:xfrm flipH="1">
            <a:off x="3688239" y="2642314"/>
            <a:ext cx="1110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D584274-495D-48BF-85F3-13E2CEF50F46}"/>
              </a:ext>
            </a:extLst>
          </p:cNvPr>
          <p:cNvSpPr txBox="1"/>
          <p:nvPr/>
        </p:nvSpPr>
        <p:spPr>
          <a:xfrm>
            <a:off x="4156306" y="229621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257EC9-6B68-430E-9040-B3E2F6B7968F}"/>
              </a:ext>
            </a:extLst>
          </p:cNvPr>
          <p:cNvCxnSpPr>
            <a:cxnSpLocks/>
          </p:cNvCxnSpPr>
          <p:nvPr/>
        </p:nvCxnSpPr>
        <p:spPr>
          <a:xfrm flipV="1">
            <a:off x="3246835" y="5790986"/>
            <a:ext cx="160229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46884EA-B35C-48CB-8574-972AB50E6B11}"/>
              </a:ext>
            </a:extLst>
          </p:cNvPr>
          <p:cNvCxnSpPr/>
          <p:nvPr/>
        </p:nvCxnSpPr>
        <p:spPr>
          <a:xfrm flipV="1">
            <a:off x="5117580" y="5782597"/>
            <a:ext cx="1602297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1FD4B9B-4953-48BD-85AE-547F9F592339}"/>
              </a:ext>
            </a:extLst>
          </p:cNvPr>
          <p:cNvSpPr txBox="1"/>
          <p:nvPr/>
        </p:nvSpPr>
        <p:spPr>
          <a:xfrm>
            <a:off x="3876755" y="5807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2DF472-B705-4D02-B22A-E242A546D404}"/>
              </a:ext>
            </a:extLst>
          </p:cNvPr>
          <p:cNvSpPr txBox="1"/>
          <p:nvPr/>
        </p:nvSpPr>
        <p:spPr>
          <a:xfrm>
            <a:off x="5718002" y="5852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2ACC99-4C5E-4D01-9AA8-13B59722BEC5}"/>
              </a:ext>
            </a:extLst>
          </p:cNvPr>
          <p:cNvCxnSpPr>
            <a:cxnSpLocks/>
          </p:cNvCxnSpPr>
          <p:nvPr/>
        </p:nvCxnSpPr>
        <p:spPr>
          <a:xfrm>
            <a:off x="6977003" y="1435915"/>
            <a:ext cx="0" cy="108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ECCF525-80C0-4963-8967-29248B6AF70A}"/>
              </a:ext>
            </a:extLst>
          </p:cNvPr>
          <p:cNvSpPr txBox="1"/>
          <p:nvPr/>
        </p:nvSpPr>
        <p:spPr>
          <a:xfrm>
            <a:off x="6929753" y="1711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AC823C-0892-4E8F-A687-1F60F20154A2}"/>
              </a:ext>
            </a:extLst>
          </p:cNvPr>
          <p:cNvCxnSpPr>
            <a:cxnSpLocks/>
          </p:cNvCxnSpPr>
          <p:nvPr/>
        </p:nvCxnSpPr>
        <p:spPr>
          <a:xfrm flipV="1">
            <a:off x="6896702" y="4312046"/>
            <a:ext cx="0" cy="13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9E8F16-0EA2-4436-8726-657819558DB1}"/>
              </a:ext>
            </a:extLst>
          </p:cNvPr>
          <p:cNvSpPr txBox="1"/>
          <p:nvPr/>
        </p:nvSpPr>
        <p:spPr>
          <a:xfrm>
            <a:off x="6509173" y="4739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8238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C042554CC6324AB2F98451DAE264B3" ma:contentTypeVersion="13" ma:contentTypeDescription="Create a new document." ma:contentTypeScope="" ma:versionID="bb1cf2ffc4713b8a9aef4dcca19370ed">
  <xsd:schema xmlns:xsd="http://www.w3.org/2001/XMLSchema" xmlns:xs="http://www.w3.org/2001/XMLSchema" xmlns:p="http://schemas.microsoft.com/office/2006/metadata/properties" xmlns:ns3="ec6aa34a-fd7d-4725-9880-681038501fca" xmlns:ns4="bb335da8-4199-4ced-b582-b1be69285da0" targetNamespace="http://schemas.microsoft.com/office/2006/metadata/properties" ma:root="true" ma:fieldsID="aad8a98d43ea9c4150e0e307ac83da29" ns3:_="" ns4:_="">
    <xsd:import namespace="ec6aa34a-fd7d-4725-9880-681038501fca"/>
    <xsd:import namespace="bb335da8-4199-4ced-b582-b1be69285d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aa34a-fd7d-4725-9880-681038501f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335da8-4199-4ced-b582-b1be69285d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D440F4-73A6-4780-8458-C6248663EA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aa34a-fd7d-4725-9880-681038501fca"/>
    <ds:schemaRef ds:uri="bb335da8-4199-4ced-b582-b1be69285d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B23145-5CBD-4E35-B37C-FC8487A2F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96588C-B75B-438B-AA63-3C5E1FE3768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141</Words>
  <Application>Microsoft Office PowerPoint</Application>
  <PresentationFormat>Widescreen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Zhipei Yan</dc:creator>
  <cp:lastModifiedBy>Zhipei Yan</cp:lastModifiedBy>
  <cp:revision>2</cp:revision>
  <dcterms:created xsi:type="dcterms:W3CDTF">2019-12-03T06:26:58Z</dcterms:created>
  <dcterms:modified xsi:type="dcterms:W3CDTF">2019-12-03T06:31:45Z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0x010100A1C042554CC6324AB2F98451DAE264B3</vt:lpwstr>
  </property>
</Properties>
</file>