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72" r:id="rId5"/>
    <p:sldId id="290" r:id="rId6"/>
    <p:sldId id="295" r:id="rId7"/>
    <p:sldId id="296" r:id="rId8"/>
    <p:sldId id="284" r:id="rId9"/>
    <p:sldId id="293" r:id="rId10"/>
    <p:sldId id="275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9EB0E-0832-40FB-8756-8D20615C8DA9}" v="33" dt="2019-09-19T15:53:30.611"/>
    <p1510:client id="{FE6FB378-D75A-40B6-BE4E-EA40F384F561}" v="28" dt="2019-09-19T02:13:2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2" autoAdjust="0"/>
    <p:restoredTop sz="94643"/>
  </p:normalViewPr>
  <p:slideViewPr>
    <p:cSldViewPr snapToGrid="0" snapToObjects="1">
      <p:cViewPr>
        <p:scale>
          <a:sx n="60" d="100"/>
          <a:sy n="60" d="100"/>
        </p:scale>
        <p:origin x="5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pei Yan" userId="a12b1dbe-d58f-460e-ad06-a8153aa572e5" providerId="ADAL" clId="{FE6FB378-D75A-40B6-BE4E-EA40F384F561}"/>
    <pc:docChg chg="custSel addSld delSld modSld">
      <pc:chgData name="Zhipei Yan" userId="a12b1dbe-d58f-460e-ad06-a8153aa572e5" providerId="ADAL" clId="{FE6FB378-D75A-40B6-BE4E-EA40F384F561}" dt="2019-09-19T02:14:30.213" v="331" actId="6549"/>
      <pc:docMkLst>
        <pc:docMk/>
      </pc:docMkLst>
      <pc:sldChg chg="modSp">
        <pc:chgData name="Zhipei Yan" userId="a12b1dbe-d58f-460e-ad06-a8153aa572e5" providerId="ADAL" clId="{FE6FB378-D75A-40B6-BE4E-EA40F384F561}" dt="2019-09-19T02:08:15.980" v="60" actId="20577"/>
        <pc:sldMkLst>
          <pc:docMk/>
          <pc:sldMk cId="1959392288" sldId="256"/>
        </pc:sldMkLst>
        <pc:spChg chg="mod">
          <ac:chgData name="Zhipei Yan" userId="a12b1dbe-d58f-460e-ad06-a8153aa572e5" providerId="ADAL" clId="{FE6FB378-D75A-40B6-BE4E-EA40F384F561}" dt="2019-09-19T02:08:15.980" v="60" actId="20577"/>
          <ac:spMkLst>
            <pc:docMk/>
            <pc:sldMk cId="1959392288" sldId="256"/>
            <ac:spMk id="3" creationId="{58F28566-7819-2A44-8B02-BCA5AF224666}"/>
          </ac:spMkLst>
        </pc:spChg>
      </pc:sldChg>
      <pc:sldChg chg="addSp modSp">
        <pc:chgData name="Zhipei Yan" userId="a12b1dbe-d58f-460e-ad06-a8153aa572e5" providerId="ADAL" clId="{FE6FB378-D75A-40B6-BE4E-EA40F384F561}" dt="2019-09-19T02:14:30.213" v="331" actId="6549"/>
        <pc:sldMkLst>
          <pc:docMk/>
          <pc:sldMk cId="2271444240" sldId="290"/>
        </pc:sldMkLst>
        <pc:spChg chg="add mod">
          <ac:chgData name="Zhipei Yan" userId="a12b1dbe-d58f-460e-ad06-a8153aa572e5" providerId="ADAL" clId="{FE6FB378-D75A-40B6-BE4E-EA40F384F561}" dt="2019-09-19T02:14:25.552" v="329" actId="14100"/>
          <ac:spMkLst>
            <pc:docMk/>
            <pc:sldMk cId="2271444240" sldId="290"/>
            <ac:spMk id="3" creationId="{4A19954F-BC0E-4592-9A84-63A650FE6F87}"/>
          </ac:spMkLst>
        </pc:spChg>
        <pc:spChg chg="mod">
          <ac:chgData name="Zhipei Yan" userId="a12b1dbe-d58f-460e-ad06-a8153aa572e5" providerId="ADAL" clId="{FE6FB378-D75A-40B6-BE4E-EA40F384F561}" dt="2019-09-19T02:14:30.213" v="331" actId="6549"/>
          <ac:spMkLst>
            <pc:docMk/>
            <pc:sldMk cId="2271444240" sldId="290"/>
            <ac:spMk id="7" creationId="{489E38E5-DED3-624D-956C-ED380308C13F}"/>
          </ac:spMkLst>
        </pc:spChg>
      </pc:sldChg>
      <pc:sldChg chg="del">
        <pc:chgData name="Zhipei Yan" userId="a12b1dbe-d58f-460e-ad06-a8153aa572e5" providerId="ADAL" clId="{FE6FB378-D75A-40B6-BE4E-EA40F384F561}" dt="2019-09-19T01:13:01.581" v="6" actId="2696"/>
        <pc:sldMkLst>
          <pc:docMk/>
          <pc:sldMk cId="1606245514" sldId="291"/>
        </pc:sldMkLst>
      </pc:sldChg>
      <pc:sldChg chg="modSp">
        <pc:chgData name="Zhipei Yan" userId="a12b1dbe-d58f-460e-ad06-a8153aa572e5" providerId="ADAL" clId="{FE6FB378-D75A-40B6-BE4E-EA40F384F561}" dt="2019-09-19T02:12:13.488" v="280" actId="20577"/>
        <pc:sldMkLst>
          <pc:docMk/>
          <pc:sldMk cId="3235127305" sldId="293"/>
        </pc:sldMkLst>
        <pc:spChg chg="mod">
          <ac:chgData name="Zhipei Yan" userId="a12b1dbe-d58f-460e-ad06-a8153aa572e5" providerId="ADAL" clId="{FE6FB378-D75A-40B6-BE4E-EA40F384F561}" dt="2019-09-19T02:12:13.488" v="280" actId="20577"/>
          <ac:spMkLst>
            <pc:docMk/>
            <pc:sldMk cId="3235127305" sldId="293"/>
            <ac:spMk id="7" creationId="{6B142C5A-3316-4A4F-A997-FDDF6C89D77A}"/>
          </ac:spMkLst>
        </pc:spChg>
      </pc:sldChg>
      <pc:sldChg chg="addSp delSp modSp add">
        <pc:chgData name="Zhipei Yan" userId="a12b1dbe-d58f-460e-ad06-a8153aa572e5" providerId="ADAL" clId="{FE6FB378-D75A-40B6-BE4E-EA40F384F561}" dt="2019-09-19T02:05:46.203" v="31" actId="1076"/>
        <pc:sldMkLst>
          <pc:docMk/>
          <pc:sldMk cId="163295965" sldId="295"/>
        </pc:sldMkLst>
        <pc:graphicFrameChg chg="add mod">
          <ac:chgData name="Zhipei Yan" userId="a12b1dbe-d58f-460e-ad06-a8153aa572e5" providerId="ADAL" clId="{FE6FB378-D75A-40B6-BE4E-EA40F384F561}" dt="2019-09-19T02:05:46.203" v="31" actId="1076"/>
          <ac:graphicFrameMkLst>
            <pc:docMk/>
            <pc:sldMk cId="163295965" sldId="295"/>
            <ac:graphicFrameMk id="3" creationId="{56B766EF-3178-410D-A3E5-7FF5E5FF4BD2}"/>
          </ac:graphicFrameMkLst>
        </pc:graphicFrameChg>
        <pc:picChg chg="del">
          <ac:chgData name="Zhipei Yan" userId="a12b1dbe-d58f-460e-ad06-a8153aa572e5" providerId="ADAL" clId="{FE6FB378-D75A-40B6-BE4E-EA40F384F561}" dt="2019-09-19T01:10:06.709" v="1" actId="478"/>
          <ac:picMkLst>
            <pc:docMk/>
            <pc:sldMk cId="163295965" sldId="295"/>
            <ac:picMk id="4" creationId="{DA87F531-46AC-9F44-B16B-A8DC19E937D0}"/>
          </ac:picMkLst>
        </pc:picChg>
      </pc:sldChg>
      <pc:sldChg chg="addSp delSp modSp add">
        <pc:chgData name="Zhipei Yan" userId="a12b1dbe-d58f-460e-ad06-a8153aa572e5" providerId="ADAL" clId="{FE6FB378-D75A-40B6-BE4E-EA40F384F561}" dt="2019-09-19T02:06:18.804" v="38" actId="20577"/>
        <pc:sldMkLst>
          <pc:docMk/>
          <pc:sldMk cId="2016939747" sldId="296"/>
        </pc:sldMkLst>
        <pc:spChg chg="mod">
          <ac:chgData name="Zhipei Yan" userId="a12b1dbe-d58f-460e-ad06-a8153aa572e5" providerId="ADAL" clId="{FE6FB378-D75A-40B6-BE4E-EA40F384F561}" dt="2019-09-19T02:06:18.804" v="38" actId="20577"/>
          <ac:spMkLst>
            <pc:docMk/>
            <pc:sldMk cId="2016939747" sldId="296"/>
            <ac:spMk id="2" creationId="{9E9CC715-6CAC-BF4C-A2EF-08092021CB47}"/>
          </ac:spMkLst>
        </pc:spChg>
        <pc:graphicFrameChg chg="mod">
          <ac:chgData name="Zhipei Yan" userId="a12b1dbe-d58f-460e-ad06-a8153aa572e5" providerId="ADAL" clId="{FE6FB378-D75A-40B6-BE4E-EA40F384F561}" dt="2019-09-19T02:06:06.045" v="33" actId="1076"/>
          <ac:graphicFrameMkLst>
            <pc:docMk/>
            <pc:sldMk cId="2016939747" sldId="296"/>
            <ac:graphicFrameMk id="3" creationId="{56B766EF-3178-410D-A3E5-7FF5E5FF4BD2}"/>
          </ac:graphicFrameMkLst>
        </pc:graphicFrameChg>
        <pc:graphicFrameChg chg="add del">
          <ac:chgData name="Zhipei Yan" userId="a12b1dbe-d58f-460e-ad06-a8153aa572e5" providerId="ADAL" clId="{FE6FB378-D75A-40B6-BE4E-EA40F384F561}" dt="2019-09-19T01:52:15.440" v="26" actId="478"/>
          <ac:graphicFrameMkLst>
            <pc:docMk/>
            <pc:sldMk cId="2016939747" sldId="296"/>
            <ac:graphicFrameMk id="4" creationId="{6B614D01-126F-442B-BE43-FD20A9A0EB4F}"/>
          </ac:graphicFrameMkLst>
        </pc:graphicFrameChg>
      </pc:sldChg>
    </pc:docChg>
  </pc:docChgLst>
  <pc:docChgLst>
    <pc:chgData name="Zhipei Yan" userId="a12b1dbe-d58f-460e-ad06-a8153aa572e5" providerId="ADAL" clId="{25C9EB0E-0832-40FB-8756-8D20615C8DA9}"/>
    <pc:docChg chg="custSel modSld">
      <pc:chgData name="Zhipei Yan" userId="a12b1dbe-d58f-460e-ad06-a8153aa572e5" providerId="ADAL" clId="{25C9EB0E-0832-40FB-8756-8D20615C8DA9}" dt="2019-09-19T15:53:30.611" v="34"/>
      <pc:docMkLst>
        <pc:docMk/>
      </pc:docMkLst>
      <pc:sldChg chg="modSp">
        <pc:chgData name="Zhipei Yan" userId="a12b1dbe-d58f-460e-ad06-a8153aa572e5" providerId="ADAL" clId="{25C9EB0E-0832-40FB-8756-8D20615C8DA9}" dt="2019-09-19T15:53:30.611" v="34"/>
        <pc:sldMkLst>
          <pc:docMk/>
          <pc:sldMk cId="163295965" sldId="295"/>
        </pc:sldMkLst>
        <pc:graphicFrameChg chg="mod">
          <ac:chgData name="Zhipei Yan" userId="a12b1dbe-d58f-460e-ad06-a8153aa572e5" providerId="ADAL" clId="{25C9EB0E-0832-40FB-8756-8D20615C8DA9}" dt="2019-09-19T15:53:30.611" v="34"/>
          <ac:graphicFrameMkLst>
            <pc:docMk/>
            <pc:sldMk cId="163295965" sldId="295"/>
            <ac:graphicFrameMk id="3" creationId="{56B766EF-3178-410D-A3E5-7FF5E5FF4BD2}"/>
          </ac:graphicFrameMkLst>
        </pc:graphicFrameChg>
      </pc:sldChg>
      <pc:sldChg chg="addSp delSp modSp">
        <pc:chgData name="Zhipei Yan" userId="a12b1dbe-d58f-460e-ad06-a8153aa572e5" providerId="ADAL" clId="{25C9EB0E-0832-40FB-8756-8D20615C8DA9}" dt="2019-09-19T15:53:10.319" v="33" actId="1076"/>
        <pc:sldMkLst>
          <pc:docMk/>
          <pc:sldMk cId="2016939747" sldId="296"/>
        </pc:sldMkLst>
        <pc:graphicFrameChg chg="mod">
          <ac:chgData name="Zhipei Yan" userId="a12b1dbe-d58f-460e-ad06-a8153aa572e5" providerId="ADAL" clId="{25C9EB0E-0832-40FB-8756-8D20615C8DA9}" dt="2019-09-19T15:53:10.319" v="33" actId="1076"/>
          <ac:graphicFrameMkLst>
            <pc:docMk/>
            <pc:sldMk cId="2016939747" sldId="296"/>
            <ac:graphicFrameMk id="3" creationId="{56B766EF-3178-410D-A3E5-7FF5E5FF4BD2}"/>
          </ac:graphicFrameMkLst>
        </pc:graphicFrameChg>
        <pc:graphicFrameChg chg="add del mod">
          <ac:chgData name="Zhipei Yan" userId="a12b1dbe-d58f-460e-ad06-a8153aa572e5" providerId="ADAL" clId="{25C9EB0E-0832-40FB-8756-8D20615C8DA9}" dt="2019-09-19T15:53:00.447" v="31" actId="478"/>
          <ac:graphicFrameMkLst>
            <pc:docMk/>
            <pc:sldMk cId="2016939747" sldId="296"/>
            <ac:graphicFrameMk id="4" creationId="{D99B8539-61BC-4386-881A-C21FA53099A8}"/>
          </ac:graphicFrameMkLst>
        </pc:graphicFrameChg>
        <pc:graphicFrameChg chg="add mod">
          <ac:chgData name="Zhipei Yan" userId="a12b1dbe-d58f-460e-ad06-a8153aa572e5" providerId="ADAL" clId="{25C9EB0E-0832-40FB-8756-8D20615C8DA9}" dt="2019-09-19T15:53:05.446" v="32" actId="1076"/>
          <ac:graphicFrameMkLst>
            <pc:docMk/>
            <pc:sldMk cId="2016939747" sldId="296"/>
            <ac:graphicFrameMk id="5" creationId="{52F5D44A-CC65-4CE3-A348-BCFBC5796BC8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4420-6680-5A4A-BA00-6BB98AE2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9DC34-7918-094E-8EAD-6232BB8E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E971-EA79-7143-8589-89B98361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7505-A282-A148-84F1-A7DECD98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2534-4A21-E346-A35D-FEAAB5EA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C622-ABBE-1042-A5C9-D48A76FA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DDAA-D8F9-E344-8C5C-D2FF9D592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C9D3-E75C-1048-8806-ED79EA52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3834-991E-DB4D-B2F4-63914CB9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E082-FE96-084E-BD15-5C1DC408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A8EF-C74C-DD43-AA9A-A7DB42937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D72BC-070A-0249-B70E-00A85A7A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31F-19C5-2742-9059-035C66A6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4249-EC60-9B4F-A4B4-B637BF88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F603-1F8D-8545-84F4-9B3C85D1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8E98-C2BB-F24A-A341-F6DCE62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F424-8977-384D-9C92-8BB1C8C6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78A-1ACC-624A-A376-F30D008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ECE3-A167-5643-BE56-58580EC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D121-D74C-6644-9006-F50A41C1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4A23-A1B1-B441-BCA0-EE3D2945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6F04-001F-5446-947E-0E212740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3D02-E19E-0D48-969E-53AB2C60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C1F-E714-034C-8E8B-529800DF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E3A3-C61C-DD4E-A20B-70CE941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067E-FDCE-BF47-951B-68397BAB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0041-C918-CF4E-AD00-6CDBF43B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FFD7-269D-7647-AF14-7A7B1FFF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CB0A-14D0-B14A-B37B-5A78CC4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5E21-C53D-B444-936C-D82158D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17B8-CE41-4546-AEB2-D1B4817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A60E-B993-A54B-B57F-DACBF138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1FED-068D-B64E-B44C-EAAB2432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119F-50A5-6242-98D8-EAA98D7A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A3BC-12CE-8D4A-A793-F16C1DEA6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B6091-4310-C94F-ACAA-E9642D59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9CC88-2728-F04C-A0FC-52BAEA91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94117-F370-8A47-995E-7D9605F5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A2810-A4CB-B74C-807F-379F56E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2D75-A84E-D14B-B9DF-E206DBDF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3AC67-7C49-244D-8620-570BD4FB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C747-5058-6B4A-A4D5-D6DEA9F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CC53-1A22-2241-82CE-59EE8090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00BC5-20D1-D34F-A7F8-78C1C79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E014-BF99-A24F-BBD1-12F50280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F4B9-D760-F145-A231-44169A4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2239-DF3E-DB4D-ABA2-082F5EE2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E542-1D08-B24A-A112-748BB74B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7417-D156-214B-A19A-C9FA85ED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CE93-151D-1A4C-8FCB-7D05AAAF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4EC7-3D09-D443-80EC-146B350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FB18-31CC-9E44-8636-74317D16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B014-158C-E042-AAC2-C7DB0F09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5D5D2-3E20-5E4A-8875-4280D3632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0B55-BC10-5043-A235-F689E634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2CD5-5263-9B4B-ABFF-F0F5B9C3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615B-59DE-1440-832D-2E8197FB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6BF5-DE06-8A45-876D-E010599A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26ECB-4AB1-A54E-A861-C3772D9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6EFC-8FA3-2D4F-9DD0-179BFD59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DB40-64F4-CA40-9D82-C6A8A8FD9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5892-CAB5-E94A-AB9D-8C9D6015584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C7C9-F166-E04B-A6E2-BCC606F5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8CAA-8F28-6E45-9FCD-39F86E95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e.tamu.edu/slupoli/notes/DataStructures/labs/MeasuringTime/CompareTimes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hrono/steady_clock/" TargetMode="External"/><Relationship Id="rId2" Type="http://schemas.openxmlformats.org/officeDocument/2006/relationships/hyperlink" Target="https://en.wikipedia.org/wiki/Elapsed_real_ti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tamu.edu/~yanzp/courses/csce221/notes/lab4time.cpp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tamu.edu/~yanzp/courses/csce221/notes/lab4time.cpp" TargetMode="Externa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e.tamu.edu/slupoli/notes/DataStructures/labs/MeasuringTime/CompareTimes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D62-98B9-7542-A941-8B23B5817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916" y="562708"/>
            <a:ext cx="9854084" cy="2873828"/>
          </a:xfrm>
        </p:spPr>
        <p:txBody>
          <a:bodyPr>
            <a:normAutofit fontScale="90000"/>
          </a:bodyPr>
          <a:lstStyle/>
          <a:p>
            <a:r>
              <a:rPr lang="en-US" dirty="0"/>
              <a:t>CSCE-221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Measuring the Time of C++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8566-7819-2A44-8B02-BCA5AF22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880"/>
            <a:ext cx="9144000" cy="2873828"/>
          </a:xfrm>
        </p:spPr>
        <p:txBody>
          <a:bodyPr>
            <a:normAutofit/>
          </a:bodyPr>
          <a:lstStyle/>
          <a:p>
            <a:r>
              <a:rPr lang="en-US" sz="4000" dirty="0"/>
              <a:t>Emil Thomas</a:t>
            </a:r>
          </a:p>
          <a:p>
            <a:r>
              <a:rPr lang="en-US" sz="4000" dirty="0"/>
              <a:t>02/07/19</a:t>
            </a:r>
          </a:p>
          <a:p>
            <a:r>
              <a:rPr lang="en-US" sz="4000" dirty="0"/>
              <a:t>Zhipei Yan</a:t>
            </a:r>
          </a:p>
          <a:p>
            <a:r>
              <a:rPr lang="en-US" sz="4000" dirty="0"/>
              <a:t>9/19/19</a:t>
            </a:r>
          </a:p>
        </p:txBody>
      </p:sp>
    </p:spTree>
    <p:extLst>
      <p:ext uri="{BB962C8B-B14F-4D97-AF65-F5344CB8AC3E}">
        <p14:creationId xmlns:p14="http://schemas.microsoft.com/office/powerpoint/2010/main" val="195939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2C20-A283-A24E-A31B-443BC470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88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Exercise</a:t>
            </a:r>
            <a:r>
              <a:rPr lang="en-US" dirty="0"/>
              <a:t>(Handout) &amp; Google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AD99D-4DB0-5648-B3A4-C907492A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316" y="2900798"/>
            <a:ext cx="7059804" cy="2183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74FF-A226-7041-AFD7-E80C5FEC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3FE1-2BF2-8147-8D9D-E0C1A10E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https://en.wikipedia.org/wiki/Elapsed_real_time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http://www.cplusplus.com/reference/chrono/steady_clock/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34A1E4BE-E507-FD47-88FE-FF1786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7E26C-076F-8E46-8462-4DC14C762FD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6CC64C7-FE1C-DF46-91E4-03A4A4F96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Objective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146C52E-159C-F148-B4AD-AD85FD8AB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814" y="1690688"/>
            <a:ext cx="10515600" cy="4351338"/>
          </a:xfrm>
        </p:spPr>
        <p:txBody>
          <a:bodyPr/>
          <a:lstStyle/>
          <a:p>
            <a:r>
              <a:rPr lang="en-US" dirty="0"/>
              <a:t>Figuring out How long (seconds/microseconds…) your algorithm takes to run.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Basic Idea :</a:t>
            </a:r>
          </a:p>
          <a:p>
            <a:pPr lvl="1"/>
            <a:r>
              <a:rPr lang="en-US" altLang="en-US" dirty="0"/>
              <a:t>Use a timer library and call its functions to,</a:t>
            </a:r>
          </a:p>
          <a:p>
            <a:pPr lvl="1"/>
            <a:r>
              <a:rPr lang="en-US" altLang="en-US" dirty="0"/>
              <a:t>Get time before starting the algorithm/code/function</a:t>
            </a:r>
          </a:p>
          <a:p>
            <a:pPr lvl="1"/>
            <a:r>
              <a:rPr lang="en-US" altLang="en-US" dirty="0"/>
              <a:t>Get time after the call to algorithm/code/function</a:t>
            </a:r>
          </a:p>
          <a:p>
            <a:pPr lvl="1"/>
            <a:r>
              <a:rPr lang="en-US" altLang="en-US" dirty="0"/>
              <a:t>Find the difference in the above times </a:t>
            </a:r>
          </a:p>
          <a:p>
            <a:pPr lvl="2"/>
            <a:r>
              <a:rPr lang="en-US" altLang="en-US" dirty="0"/>
              <a:t>(Using the library or by subtracting times obtained above)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329DD424-91A4-944C-8E23-7BB005AE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7E9FEB-3CBE-3E41-95CC-B906702F4E6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EDF689D-F6A6-9145-8B17-D77E03C7B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Why should we time our code?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3C33CA0-4C1A-C649-9689-3C7FA804F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58" y="1728525"/>
            <a:ext cx="11766620" cy="4810387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Performance Tuning	</a:t>
            </a:r>
          </a:p>
          <a:p>
            <a:pPr lvl="2"/>
            <a:r>
              <a:rPr lang="en-US" altLang="en-US" dirty="0"/>
              <a:t>Finding the bottleneck part of the algorithm/code </a:t>
            </a:r>
          </a:p>
          <a:p>
            <a:pPr lvl="2"/>
            <a:r>
              <a:rPr lang="en-US" altLang="en-US" dirty="0"/>
              <a:t>Realtime systems require less latency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Estimating Time Complexity (</a:t>
            </a:r>
            <a:r>
              <a:rPr lang="en-US" altLang="en-US" dirty="0" err="1"/>
              <a:t>BigO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Cases where the source code is not available</a:t>
            </a:r>
          </a:p>
          <a:p>
            <a:pPr lvl="2"/>
            <a:r>
              <a:rPr lang="en-US" altLang="en-US" dirty="0"/>
              <a:t>But might extremely depend on hardware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Measuring the scalability</a:t>
            </a:r>
          </a:p>
          <a:p>
            <a:pPr lvl="2"/>
            <a:r>
              <a:rPr lang="en-US" altLang="en-US" dirty="0"/>
              <a:t>Say for distributed deployments</a:t>
            </a:r>
          </a:p>
        </p:txBody>
      </p:sp>
    </p:spTree>
    <p:extLst>
      <p:ext uri="{BB962C8B-B14F-4D97-AF65-F5344CB8AC3E}">
        <p14:creationId xmlns:p14="http://schemas.microsoft.com/office/powerpoint/2010/main" val="33238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75F7442E-5838-2141-A117-4A19F2DE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27B513-0A17-8841-9284-B91BD2D3398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17847B-7B64-C347-BDDD-468A756D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814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Different kinds of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C3296-CA17-214F-90F8-B1B20592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8" y="1483981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Elapsed </a:t>
            </a:r>
            <a:r>
              <a:rPr lang="en-US" sz="2400" dirty="0" err="1"/>
              <a:t>realtime</a:t>
            </a:r>
            <a:r>
              <a:rPr lang="en-US" sz="2400" dirty="0"/>
              <a:t>/Wall Clock time</a:t>
            </a:r>
          </a:p>
          <a:p>
            <a:pPr lvl="1"/>
            <a:r>
              <a:rPr lang="en-US" dirty="0"/>
              <a:t>difference between the time at which a task finishes and the time at which the task started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dirty="0"/>
              <a:t>Includes, programmed delays </a:t>
            </a:r>
          </a:p>
          <a:p>
            <a:pPr lvl="1"/>
            <a:r>
              <a:rPr lang="en-US" dirty="0"/>
              <a:t>I/O waiting times </a:t>
            </a:r>
          </a:p>
          <a:p>
            <a:pPr lvl="1"/>
            <a:r>
              <a:rPr lang="en-US" dirty="0"/>
              <a:t>Multitasking delays etc.. </a:t>
            </a:r>
            <a:endParaRPr lang="en-US" sz="2000" dirty="0"/>
          </a:p>
          <a:p>
            <a:pPr lvl="0"/>
            <a:r>
              <a:rPr lang="en-US" sz="2400" dirty="0"/>
              <a:t>CPU time</a:t>
            </a:r>
          </a:p>
          <a:p>
            <a:pPr lvl="1"/>
            <a:r>
              <a:rPr lang="en-US" dirty="0"/>
              <a:t>time during which the processor is actively working on a certain task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dirty="0"/>
              <a:t>Both could be found for process using </a:t>
            </a:r>
            <a:r>
              <a:rPr lang="en-US" dirty="0" err="1"/>
              <a:t>unix</a:t>
            </a:r>
            <a:r>
              <a:rPr lang="en-US" dirty="0"/>
              <a:t> command </a:t>
            </a:r>
            <a:r>
              <a:rPr lang="en-US" b="1" dirty="0"/>
              <a:t>top</a:t>
            </a:r>
            <a:r>
              <a:rPr lang="en-US" dirty="0"/>
              <a:t> and </a:t>
            </a:r>
            <a:r>
              <a:rPr lang="en-US" b="1" dirty="0"/>
              <a:t>time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For timing </a:t>
            </a:r>
            <a:r>
              <a:rPr lang="en-US" dirty="0">
                <a:solidFill>
                  <a:srgbClr val="FF0000"/>
                </a:solidFill>
              </a:rPr>
              <a:t>C++ code </a:t>
            </a:r>
            <a:r>
              <a:rPr lang="en-US" dirty="0"/>
              <a:t>we are interested in </a:t>
            </a:r>
            <a:r>
              <a:rPr lang="en-US" b="1" dirty="0">
                <a:solidFill>
                  <a:srgbClr val="FF0000"/>
                </a:solidFill>
              </a:rPr>
              <a:t>Elapsed real time/Wall Clock time</a:t>
            </a:r>
          </a:p>
        </p:txBody>
      </p:sp>
    </p:spTree>
    <p:extLst>
      <p:ext uri="{BB962C8B-B14F-4D97-AF65-F5344CB8AC3E}">
        <p14:creationId xmlns:p14="http://schemas.microsoft.com/office/powerpoint/2010/main" val="33760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3-8FD1-414A-BAE5-0DD0CCE9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22" y="-2057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Measuring C++ code time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9E38E5-DED3-624D-956C-ED380308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874" y="737812"/>
            <a:ext cx="7772169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Use STL name space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::chrono</a:t>
            </a:r>
          </a:p>
          <a:p>
            <a:pPr lvl="2" indent="-342900"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#include &lt;chrono&gt;</a:t>
            </a:r>
          </a:p>
          <a:p>
            <a:pPr lvl="2" indent="-342900"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using namespace </a:t>
            </a:r>
            <a:r>
              <a:rPr lang="en-US" altLang="en-US" sz="20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std</a:t>
            </a: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::chrono;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Get the start time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steady_clock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::now();</a:t>
            </a:r>
          </a:p>
          <a:p>
            <a:pPr lvl="1"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auto t1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steady_clock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::now();</a:t>
            </a:r>
          </a:p>
          <a:p>
            <a:pPr lvl="1">
              <a:buFontTx/>
              <a:buChar char="•"/>
            </a:pPr>
            <a:endParaRPr lang="en-US" altLang="en-US" sz="2000" dirty="0">
              <a:solidFill>
                <a:srgbClr val="222222"/>
              </a:solidFill>
              <a:latin typeface="+mn-lt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Call your C++ function here..</a:t>
            </a:r>
          </a:p>
          <a:p>
            <a:pPr lvl="1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Get the end time; again using </a:t>
            </a:r>
            <a:r>
              <a:rPr lang="en-US" altLang="en-US" sz="24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steady_clock</a:t>
            </a:r>
            <a:r>
              <a:rPr lang="en-US" altLang="en-US" sz="24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::now();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22222"/>
                </a:solidFill>
                <a:cs typeface="Times New Roman" panose="02020603050405020304" pitchFamily="18" charset="0"/>
              </a:rPr>
              <a:t>auto t2 = </a:t>
            </a:r>
            <a:r>
              <a:rPr lang="en-US" altLang="en-US" sz="20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steady_clock</a:t>
            </a:r>
            <a:r>
              <a:rPr lang="en-US" altLang="en-US" sz="2000" dirty="0">
                <a:solidFill>
                  <a:srgbClr val="222222"/>
                </a:solidFill>
                <a:cs typeface="Times New Roman" panose="02020603050405020304" pitchFamily="18" charset="0"/>
              </a:rPr>
              <a:t>::now();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222222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Find the difference and cast it to appropriate time u</a:t>
            </a:r>
            <a:r>
              <a:rPr lang="en-US" alt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nit</a:t>
            </a:r>
          </a:p>
          <a:p>
            <a:pPr marL="571500" lvl="2"/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auto elap1 = </a:t>
            </a:r>
            <a:r>
              <a:rPr lang="en-US" altLang="en-US" sz="20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duration_cast</a:t>
            </a: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&lt;seconds&gt;(t2 – t1);</a:t>
            </a:r>
          </a:p>
          <a:p>
            <a:pPr marL="571500" lvl="2"/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auto elap2 = </a:t>
            </a:r>
            <a:r>
              <a:rPr lang="en-US" altLang="en-US" sz="20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duration_cast</a:t>
            </a: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&lt;milliseconds&gt;(t2 – t1);</a:t>
            </a:r>
          </a:p>
          <a:p>
            <a:pPr marL="571500" lvl="2"/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auto elap3 = </a:t>
            </a:r>
            <a:r>
              <a:rPr lang="en-US" altLang="en-US" sz="20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duration_cast</a:t>
            </a: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&lt;microseconds&gt;(t2 – t1);</a:t>
            </a:r>
          </a:p>
          <a:p>
            <a:pPr marL="571500" lvl="2"/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auto elap4 = </a:t>
            </a:r>
            <a:r>
              <a:rPr lang="en-US" altLang="en-US" sz="20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duration_cast</a:t>
            </a: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 &lt; nanoseconds&gt; (t2 – t1);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Print using the count() method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 &lt;&lt; elap1.count() &lt;&lt; “seconds\n”;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A19954F-BC0E-4592-9A84-63A650FE6F87}"/>
              </a:ext>
            </a:extLst>
          </p:cNvPr>
          <p:cNvSpPr/>
          <p:nvPr/>
        </p:nvSpPr>
        <p:spPr>
          <a:xfrm>
            <a:off x="237053" y="1138604"/>
            <a:ext cx="1661747" cy="923192"/>
          </a:xfrm>
          <a:prstGeom prst="wedgeRoundRectCallout">
            <a:avLst>
              <a:gd name="adj1" fmla="val 86114"/>
              <a:gd name="adj2" fmla="val 7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auto?</a:t>
            </a:r>
          </a:p>
          <a:p>
            <a:pPr algn="ctr"/>
            <a:r>
              <a:rPr lang="en-US" dirty="0"/>
              <a:t>Don’t abuse it.</a:t>
            </a:r>
          </a:p>
        </p:txBody>
      </p:sp>
    </p:spTree>
    <p:extLst>
      <p:ext uri="{BB962C8B-B14F-4D97-AF65-F5344CB8AC3E}">
        <p14:creationId xmlns:p14="http://schemas.microsoft.com/office/powerpoint/2010/main" val="227144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C715-6CAC-BF4C-A2EF-0809202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2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hlinkClick r:id="rId3"/>
              </a:rPr>
              <a:t>Code Example</a:t>
            </a:r>
            <a:endParaRPr lang="en-US" sz="4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B766EF-3178-410D-A3E5-7FF5E5FF4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76242"/>
              </p:ext>
            </p:extLst>
          </p:nvPr>
        </p:nvGraphicFramePr>
        <p:xfrm>
          <a:off x="85725" y="158750"/>
          <a:ext cx="12045950" cy="647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10905480" imgH="6291720" progId="Word.OpenDocumentText.12">
                  <p:embed/>
                </p:oleObj>
              </mc:Choice>
              <mc:Fallback>
                <p:oleObj name="Document" r:id="rId4" imgW="10905480" imgH="6291720" progId="Word.OpenDocumentTex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6B766EF-3178-410D-A3E5-7FF5E5FF4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" y="158750"/>
                        <a:ext cx="12045950" cy="647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C715-6CAC-BF4C-A2EF-0809202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2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hlinkClick r:id="rId3"/>
              </a:rPr>
              <a:t>Code Example</a:t>
            </a:r>
            <a:endParaRPr lang="en-US" sz="4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B766EF-3178-410D-A3E5-7FF5E5FF4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84426"/>
              </p:ext>
            </p:extLst>
          </p:nvPr>
        </p:nvGraphicFramePr>
        <p:xfrm>
          <a:off x="873125" y="925512"/>
          <a:ext cx="4854575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633640" imgH="5592240" progId="Word.OpenDocumentText.12">
                  <p:embed/>
                </p:oleObj>
              </mc:Choice>
              <mc:Fallback>
                <p:oleObj name="Document" r:id="rId4" imgW="5633640" imgH="5592240" progId="Word.OpenDocumentTex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6B766EF-3178-410D-A3E5-7FF5E5FF4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125" y="925512"/>
                        <a:ext cx="4854575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F5D44A-CC65-4CE3-A348-BCFBC5796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95824"/>
              </p:ext>
            </p:extLst>
          </p:nvPr>
        </p:nvGraphicFramePr>
        <p:xfrm>
          <a:off x="6464302" y="925512"/>
          <a:ext cx="5997575" cy="593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6" imgW="2637000" imgH="2604960" progId="Word.OpenDocumentText.12">
                  <p:embed/>
                </p:oleObj>
              </mc:Choice>
              <mc:Fallback>
                <p:oleObj name="Document" r:id="rId6" imgW="2637000" imgH="2604960" progId="Word.OpenDocumentTex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F5D44A-CC65-4CE3-A348-BCFBC5796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4302" y="925512"/>
                        <a:ext cx="5997575" cy="593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3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C715-6CAC-BF4C-A2EF-0809202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Live Coding Demo in compute</a:t>
            </a:r>
          </a:p>
        </p:txBody>
      </p:sp>
    </p:spTree>
    <p:extLst>
      <p:ext uri="{BB962C8B-B14F-4D97-AF65-F5344CB8AC3E}">
        <p14:creationId xmlns:p14="http://schemas.microsoft.com/office/powerpoint/2010/main" val="259941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3-8FD1-414A-BAE5-0DD0CCE9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45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to be uploaded to </a:t>
            </a:r>
            <a:r>
              <a:rPr lang="en-US" dirty="0" err="1"/>
              <a:t>ecampus</a:t>
            </a:r>
            <a:r>
              <a:rPr lang="en-US" dirty="0"/>
              <a:t> &amp;&amp; Do Survey !!!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142C5A-3316-4A4F-A997-FDDF6C89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56" y="1325563"/>
            <a:ext cx="11626577" cy="5441895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/>
              <a:t>Login to </a:t>
            </a:r>
            <a:r>
              <a:rPr lang="en-US" sz="4400" b="1" dirty="0"/>
              <a:t>linux2.cs.tamu.edu </a:t>
            </a:r>
            <a:r>
              <a:rPr lang="en-US" sz="4400" dirty="0"/>
              <a:t>using your </a:t>
            </a:r>
            <a:r>
              <a:rPr lang="en-US" sz="4400" dirty="0" err="1"/>
              <a:t>netid</a:t>
            </a:r>
            <a:r>
              <a:rPr lang="en-US" sz="4400" dirty="0"/>
              <a:t> and password</a:t>
            </a:r>
          </a:p>
          <a:p>
            <a:pPr lvl="1"/>
            <a:r>
              <a:rPr lang="en-US" sz="3800" dirty="0"/>
              <a:t>Putty on Windows</a:t>
            </a:r>
          </a:p>
          <a:p>
            <a:pPr lvl="1"/>
            <a:r>
              <a:rPr lang="en-US" sz="3800" dirty="0"/>
              <a:t>SSH on mac or Linux</a:t>
            </a:r>
          </a:p>
          <a:p>
            <a:r>
              <a:rPr lang="en-US" sz="4400" dirty="0"/>
              <a:t>Go to your csce221 folder</a:t>
            </a:r>
          </a:p>
          <a:p>
            <a:pPr lvl="1"/>
            <a:r>
              <a:rPr lang="en-US" sz="3800" dirty="0"/>
              <a:t>cd csce221</a:t>
            </a:r>
          </a:p>
          <a:p>
            <a:r>
              <a:rPr lang="en-US" sz="4400" dirty="0"/>
              <a:t>Copy the </a:t>
            </a:r>
            <a:r>
              <a:rPr lang="en-US" sz="4400" dirty="0" err="1"/>
              <a:t>cpp</a:t>
            </a:r>
            <a:r>
              <a:rPr lang="en-US" sz="4400" dirty="0"/>
              <a:t> file</a:t>
            </a:r>
          </a:p>
          <a:p>
            <a:pPr lvl="1"/>
            <a:r>
              <a:rPr lang="en-US" sz="3800" dirty="0" err="1"/>
              <a:t>wget</a:t>
            </a:r>
            <a:r>
              <a:rPr lang="en-US" sz="3800" dirty="0"/>
              <a:t> </a:t>
            </a:r>
            <a:r>
              <a:rPr lang="en-US" sz="3800" dirty="0">
                <a:hlinkClick r:id="rId2"/>
              </a:rPr>
              <a:t>http://faculty.cse.tamu.edu/slupoli/notes/DataStructures/labs/MeasuringTime/CompareTimes.cpp</a:t>
            </a:r>
            <a:r>
              <a:rPr lang="en-US" sz="3800" dirty="0"/>
              <a:t> .</a:t>
            </a:r>
          </a:p>
          <a:p>
            <a:pPr marL="457200" lvl="1" indent="0">
              <a:buNone/>
            </a:pPr>
            <a:endParaRPr lang="en-US" sz="3800" dirty="0"/>
          </a:p>
          <a:p>
            <a:r>
              <a:rPr lang="en-US" sz="4400" dirty="0"/>
              <a:t>Code the .</a:t>
            </a:r>
            <a:r>
              <a:rPr lang="en-US" sz="4400" dirty="0" err="1"/>
              <a:t>cpp</a:t>
            </a:r>
            <a:r>
              <a:rPr lang="en-US" sz="4400" dirty="0"/>
              <a:t> file following the instructions inside</a:t>
            </a:r>
          </a:p>
          <a:p>
            <a:pPr lvl="1"/>
            <a:endParaRPr lang="en-US" sz="6400" dirty="0"/>
          </a:p>
          <a:p>
            <a:r>
              <a:rPr lang="en-US" sz="4400" dirty="0"/>
              <a:t>Compile and run the code 3 times after changing N</a:t>
            </a:r>
          </a:p>
          <a:p>
            <a:pPr lvl="2"/>
            <a:r>
              <a:rPr lang="en-US" sz="3800" dirty="0"/>
              <a:t>g++ -Wall -std=</a:t>
            </a:r>
            <a:r>
              <a:rPr lang="en-US" sz="3800" dirty="0" err="1"/>
              <a:t>c++</a:t>
            </a:r>
            <a:r>
              <a:rPr lang="en-US" sz="3800" dirty="0"/>
              <a:t>11 CompareTimes.cpp</a:t>
            </a:r>
          </a:p>
          <a:p>
            <a:pPr lvl="2"/>
            <a:r>
              <a:rPr lang="en-US" sz="3800" dirty="0"/>
              <a:t>./</a:t>
            </a:r>
            <a:r>
              <a:rPr lang="en-US" sz="3800" dirty="0" err="1"/>
              <a:t>a.out</a:t>
            </a:r>
            <a:endParaRPr lang="en-US" sz="3800" dirty="0"/>
          </a:p>
          <a:p>
            <a:r>
              <a:rPr lang="en-US" sz="4400" dirty="0"/>
              <a:t>Fill in the time obtained in the file header (at the top of your file) </a:t>
            </a:r>
          </a:p>
          <a:p>
            <a:r>
              <a:rPr lang="en-US" sz="4400" dirty="0"/>
              <a:t>Rename the file as UIN_First_Last.cpp and upload to </a:t>
            </a:r>
            <a:r>
              <a:rPr lang="en-US" sz="4400" dirty="0" err="1"/>
              <a:t>eCampus</a:t>
            </a:r>
            <a:r>
              <a:rPr lang="en-US" sz="4400" dirty="0"/>
              <a:t> under lab4_time</a:t>
            </a:r>
          </a:p>
          <a:p>
            <a:r>
              <a:rPr lang="en-US" sz="4400" dirty="0"/>
              <a:t>File format: .</a:t>
            </a:r>
            <a:r>
              <a:rPr lang="en-US" sz="4400" dirty="0" err="1"/>
              <a:t>cpp</a:t>
            </a:r>
            <a:r>
              <a:rPr lang="en-US" sz="4400" dirty="0"/>
              <a:t>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OpenDocument Text</vt:lpstr>
      <vt:lpstr>CSCE-221  Measuring the Time of C++ Code</vt:lpstr>
      <vt:lpstr>Objective</vt:lpstr>
      <vt:lpstr>Why should we time our code?</vt:lpstr>
      <vt:lpstr>Different kinds of time</vt:lpstr>
      <vt:lpstr>Measuring C++ code time </vt:lpstr>
      <vt:lpstr>Code Example</vt:lpstr>
      <vt:lpstr>Code Example</vt:lpstr>
      <vt:lpstr>Live Coding Demo in compute</vt:lpstr>
      <vt:lpstr>Exercise to be uploaded to ecampus &amp;&amp; Do Survey !!!</vt:lpstr>
      <vt:lpstr>Exercise(Handout) &amp; Google Survey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CSCE-221 Makefile Introduction</dc:title>
  <dc:creator>Emil Thomas</dc:creator>
  <cp:lastModifiedBy>Zhipei Yan</cp:lastModifiedBy>
  <cp:revision>110</cp:revision>
  <dcterms:created xsi:type="dcterms:W3CDTF">2019-01-14T04:44:01Z</dcterms:created>
  <dcterms:modified xsi:type="dcterms:W3CDTF">2019-09-19T15:54:24Z</dcterms:modified>
</cp:coreProperties>
</file>