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8" r:id="rId3"/>
    <p:sldId id="259" r:id="rId4"/>
    <p:sldId id="260" r:id="rId5"/>
    <p:sldId id="285" r:id="rId6"/>
    <p:sldId id="286" r:id="rId7"/>
    <p:sldId id="278" r:id="rId8"/>
    <p:sldId id="279" r:id="rId9"/>
    <p:sldId id="280" r:id="rId10"/>
    <p:sldId id="282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peng Wang" initials="ZW" lastIdx="1" clrIdx="0">
    <p:extLst>
      <p:ext uri="{19B8F6BF-5375-455C-9EA6-DF929625EA0E}">
        <p15:presenceInfo xmlns:p15="http://schemas.microsoft.com/office/powerpoint/2012/main" userId="8c0906f994eb0b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7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0F96-5041-4036-9870-82A0D883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2E059-BDCE-4163-B8A5-DCD062E2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60A9-F0EB-4F94-9990-BF079C4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25457-997B-4CEA-A7CD-EB71DCCF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CBE2-CABD-4207-AD87-1643F1F8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D68F-4EF0-44B3-A870-AA44042F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9081-3542-4A42-B272-32E2B21D0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5E17-BEEB-49B8-8CFA-4BC9EE7B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F75C-BBEB-47F0-8CBB-055D2BD1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23AF2-99CA-4655-888B-6359CCDF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A4A90-9D13-4191-8A6E-ED8CB15A6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9CC24-507F-42CA-A9C8-1BE68615C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98AF-8A77-46C6-AA8D-66C9D60E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7717-274C-40E8-8BEE-B8FB0FED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C949-367C-4616-8BF8-A4F209E1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6E66-2EDB-4ECB-A6C6-9EDDDC7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291B-F3FD-426D-86A6-4C74F03F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2838-9E39-4DED-8B05-B2C9D4D7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B105-077A-465A-956B-8F889FB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1E400-BEA9-4377-8299-764F91E0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4F1C-57EF-414D-90DA-835B7725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C3AD-EE47-4712-BB08-48390465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3946-CF9A-463C-95CD-C2B5B702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C3F4-13B5-4472-AD6F-E0CD8EC4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D64D-0AAB-4288-ADFA-DD74E3A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B55C-51DD-409E-8778-ED5B70F5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C74E-1132-499D-B7AA-B6942124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D0F6-D0D4-40C7-A5A6-F57071E02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B9C4-52E2-4EEA-A591-14B26376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C054-B4B3-4AF3-9E96-0F215239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8176-1F3C-4371-81DE-F23D777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BC6C-7EB5-42A3-8655-F1586967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D1C12-B1EF-4733-BAD4-5BF2B6E4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FAB3A-D877-400C-8C33-F74139C75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B0878-4915-494E-B76B-3CCB80F2C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8DC9D-A2AA-42E8-9D42-B7ADF87F9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D2793-1D50-45A6-923E-D5412078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5555A-300C-4340-9659-B0E34DCC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D8EC4-1EC7-4C8F-94F0-78038CFD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C018-C2FF-4AA1-BA0D-1D9E2745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D7DAF-2802-465E-ABA3-B9BED07F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1B179-C509-4116-8F2F-C9A7A7C1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4AFFD-73B2-4135-B02F-29EF9739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2E67F-B1ED-4BF7-ABC3-79E6E322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3A7CB-23BE-4056-8714-D1F6C98D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49B7C-74F1-4742-9866-D73277F7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4EBD-78B4-4F40-A30F-7053794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4493-FFA6-48AE-8AE8-D43EBE5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5F72-5EB7-450C-938B-46DF7B610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6D199-2F9A-4D04-A409-337146D0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C5EE-4E1A-4676-906A-1AEE6D18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E0D04-1FFC-4592-B268-81121FB0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1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F7FA-D5C3-4E15-BF81-C3F028E5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6849B-6FFB-47A4-BC94-6E6B3A89E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9CE8A-387F-46B4-8098-829E9301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60F62-91EF-4F51-BEC3-14736C0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AA963-0AC6-4128-A9E7-621B315F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5158B-D600-4CA3-9729-B3A40838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1991F-03A6-4F26-BBE2-378448DC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6EF81-AF29-4007-9601-B93005A7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093A-1D34-4AE3-B10D-570C409A9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8EE6-FF06-4F0C-8403-5AB9A0CF8E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0AD6-7C29-433A-8718-028998564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023F-2401-4C8A-AB5C-D2F3D2325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37CE-2EE6-475B-9C7C-28A6C40A0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Watermarking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2DC06-E1A8-4CD7-BE42-941039DEA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5DBD-4583-4374-97D9-84CA4EE4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Data Generation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ED895E-C90F-4E7E-96C8-FCB46679C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605881"/>
            <a:ext cx="8077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7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FFB1-DBFB-4CDD-91BB-1FEF145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Tamper Detection and Recovery(pixel-wise)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250E7-760A-4022-8B23-2CD351C40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19" y="1825625"/>
            <a:ext cx="6769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7B1B-51F2-4950-9C70-97EA4C49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Embedding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83683-D0A7-4BC7-8542-D33A29A5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48" y="977603"/>
            <a:ext cx="7192056" cy="52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9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7072-2835-405E-80D6-6AB2DD21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Authentication Stage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C2ECA-BABF-4ECC-B05B-24085EC79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6" r="-2" b="4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517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64B3-AF51-440F-B875-CA47E3AD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4229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Recovery Process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C0426-21F0-4CD8-99C9-5B8B518E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646" y="1006989"/>
            <a:ext cx="6509644" cy="43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1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0E8B-EA98-4318-9312-A1EEBEC6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2B159-5D10-4A6C-93B5-3A51F48FD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110" y="605314"/>
            <a:ext cx="7703182" cy="47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3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75E8D6-F968-41E5-AC95-128151EE3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228" y="643466"/>
            <a:ext cx="83775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F263-A55E-4E9D-A0AE-0E41B484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 Generation(block-wise)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CD733-E1BF-47B4-A282-4CE84511A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307" y="1825625"/>
            <a:ext cx="7455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9118-73D4-4759-AE9D-A33AD8D7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Tamper Detection and Recovery(block-wise)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A00CF8-1FD8-4383-BC6B-576F3B7C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664" y="1825625"/>
            <a:ext cx="7036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CF7A-DEB6-4AB1-9578-1BF0A6F3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 Generation(pixel-wise)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42B12-D7AC-4902-B141-4BC7BD426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745" y="1825625"/>
            <a:ext cx="73725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4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34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Watermarking</vt:lpstr>
      <vt:lpstr>Embedding Stage</vt:lpstr>
      <vt:lpstr>PowerPoint Presentation</vt:lpstr>
      <vt:lpstr>PowerPoint Presentation</vt:lpstr>
      <vt:lpstr>PowerPoint Presentation</vt:lpstr>
      <vt:lpstr>PowerPoint Presentation</vt:lpstr>
      <vt:lpstr>Watermark Generation(block-wise)</vt:lpstr>
      <vt:lpstr>Tamper Detection and Recovery(block-wise)</vt:lpstr>
      <vt:lpstr>Watermark Generation(pixel-wise)</vt:lpstr>
      <vt:lpstr>Authentication Data Generation</vt:lpstr>
      <vt:lpstr>Tamper Detection and Recovery(pixel-wise)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Watermarking-based image authentication with recovery capability using the block-basedhalf-toning technique (2011)</dc:title>
  <dc:creator>Zhipeng Wang</dc:creator>
  <cp:lastModifiedBy>Zhipeng Wang</cp:lastModifiedBy>
  <cp:revision>18</cp:revision>
  <dcterms:created xsi:type="dcterms:W3CDTF">2019-08-31T16:57:44Z</dcterms:created>
  <dcterms:modified xsi:type="dcterms:W3CDTF">2019-09-13T01:17:36Z</dcterms:modified>
</cp:coreProperties>
</file>