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6840538" cy="2286000"/>
  <p:notesSz cx="6858000" cy="9144000"/>
  <p:defaultTextStyle>
    <a:defPPr>
      <a:defRPr lang="en-US"/>
    </a:defPPr>
    <a:lvl1pPr marL="0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8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75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13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49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88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26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62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101" algn="l" defTabSz="457138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0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69" autoAdjust="0"/>
    <p:restoredTop sz="94660"/>
  </p:normalViewPr>
  <p:slideViewPr>
    <p:cSldViewPr snapToGrid="0">
      <p:cViewPr>
        <p:scale>
          <a:sx n="200" d="100"/>
          <a:sy n="200" d="100"/>
        </p:scale>
        <p:origin x="244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9" y="374122"/>
            <a:ext cx="5130404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9" y="1200679"/>
            <a:ext cx="5130404" cy="551920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4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2" y="121710"/>
            <a:ext cx="1474990" cy="19372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121710"/>
            <a:ext cx="4339465" cy="19372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9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2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569914"/>
            <a:ext cx="5899965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1529821"/>
            <a:ext cx="5899965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9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608543"/>
            <a:ext cx="290723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1" y="608543"/>
            <a:ext cx="290723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5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21709"/>
            <a:ext cx="5899965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80" y="560388"/>
            <a:ext cx="2893867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80" y="835026"/>
            <a:ext cx="2893867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560388"/>
            <a:ext cx="2908119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835026"/>
            <a:ext cx="2908119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6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1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9" y="152400"/>
            <a:ext cx="2206251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329142"/>
            <a:ext cx="3463022" cy="1624543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9" y="685801"/>
            <a:ext cx="2206251" cy="1270530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6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9" y="152400"/>
            <a:ext cx="2206251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329142"/>
            <a:ext cx="3463022" cy="1624543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9" y="685801"/>
            <a:ext cx="2206251" cy="1270530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DD487-E9A5-4BD0-B6C1-1043E79918C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121709"/>
            <a:ext cx="5899965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608543"/>
            <a:ext cx="5899965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90" y="2118785"/>
            <a:ext cx="153912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DD487-E9A5-4BD0-B6C1-1043E79918C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9" y="2118785"/>
            <a:ext cx="2308681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2" y="2118785"/>
            <a:ext cx="153912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9D42E-CC9C-42D0-935B-91EA8774F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6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2.png"/><Relationship Id="rId26" Type="http://schemas.openxmlformats.org/officeDocument/2006/relationships/image" Target="../media/image10.png"/><Relationship Id="rId3" Type="http://schemas.openxmlformats.org/officeDocument/2006/relationships/tags" Target="../tags/tag3.xml"/><Relationship Id="rId21" Type="http://schemas.openxmlformats.org/officeDocument/2006/relationships/image" Target="../media/image5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png"/><Relationship Id="rId25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4.png"/><Relationship Id="rId29" Type="http://schemas.openxmlformats.org/officeDocument/2006/relationships/image" Target="../media/image1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8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7.png"/><Relationship Id="rId28" Type="http://schemas.openxmlformats.org/officeDocument/2006/relationships/image" Target="../media/image12.png"/><Relationship Id="rId10" Type="http://schemas.openxmlformats.org/officeDocument/2006/relationships/tags" Target="../tags/tag10.xml"/><Relationship Id="rId19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6.png"/><Relationship Id="rId27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26" Type="http://schemas.openxmlformats.org/officeDocument/2006/relationships/image" Target="../media/image5.png"/><Relationship Id="rId39" Type="http://schemas.openxmlformats.org/officeDocument/2006/relationships/image" Target="../media/image20.png"/><Relationship Id="rId3" Type="http://schemas.openxmlformats.org/officeDocument/2006/relationships/tags" Target="../tags/tag18.xml"/><Relationship Id="rId21" Type="http://schemas.openxmlformats.org/officeDocument/2006/relationships/image" Target="../media/image14.png"/><Relationship Id="rId34" Type="http://schemas.openxmlformats.org/officeDocument/2006/relationships/image" Target="../media/image8.png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image" Target="../media/image4.png"/><Relationship Id="rId33" Type="http://schemas.openxmlformats.org/officeDocument/2006/relationships/image" Target="../media/image13.png"/><Relationship Id="rId38" Type="http://schemas.openxmlformats.org/officeDocument/2006/relationships/image" Target="../media/image19.png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slideLayout" Target="../slideLayouts/slideLayout1.xml"/><Relationship Id="rId29" Type="http://schemas.openxmlformats.org/officeDocument/2006/relationships/image" Target="../media/image9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image" Target="../media/image2.png"/><Relationship Id="rId32" Type="http://schemas.openxmlformats.org/officeDocument/2006/relationships/image" Target="../media/image12.png"/><Relationship Id="rId37" Type="http://schemas.openxmlformats.org/officeDocument/2006/relationships/image" Target="../media/image18.png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image" Target="../media/image1.png"/><Relationship Id="rId28" Type="http://schemas.openxmlformats.org/officeDocument/2006/relationships/image" Target="../media/image7.png"/><Relationship Id="rId36" Type="http://schemas.openxmlformats.org/officeDocument/2006/relationships/image" Target="../media/image17.png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31" Type="http://schemas.openxmlformats.org/officeDocument/2006/relationships/image" Target="../media/image11.png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image" Target="../media/image15.png"/><Relationship Id="rId27" Type="http://schemas.openxmlformats.org/officeDocument/2006/relationships/image" Target="../media/image6.png"/><Relationship Id="rId30" Type="http://schemas.openxmlformats.org/officeDocument/2006/relationships/image" Target="../media/image10.png"/><Relationship Id="rId3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E59FA6-C8C0-47B2-96FF-4C3017BE85D2}"/>
              </a:ext>
            </a:extLst>
          </p:cNvPr>
          <p:cNvSpPr txBox="1"/>
          <p:nvPr/>
        </p:nvSpPr>
        <p:spPr>
          <a:xfrm>
            <a:off x="661662" y="741233"/>
            <a:ext cx="857332" cy="486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82" dirty="0">
                <a:solidFill>
                  <a:srgbClr val="FF0000"/>
                </a:solidFill>
              </a:rPr>
              <a:t>Mode</a:t>
            </a:r>
          </a:p>
          <a:p>
            <a:pPr algn="ctr"/>
            <a:r>
              <a:rPr lang="en-US" sz="1282" dirty="0">
                <a:solidFill>
                  <a:srgbClr val="FF0000"/>
                </a:solidFill>
              </a:rPr>
              <a:t>Switching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A26D6A-739F-47B7-BDD1-18FE1064F25E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32334" y="984697"/>
            <a:ext cx="529328" cy="3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7F902C-2E11-4FE4-B287-751127215347}"/>
              </a:ext>
            </a:extLst>
          </p:cNvPr>
          <p:cNvCxnSpPr>
            <a:cxnSpLocks/>
            <a:stCxn id="4" idx="3"/>
            <a:endCxn id="11" idx="2"/>
          </p:cNvCxnSpPr>
          <p:nvPr/>
        </p:nvCxnSpPr>
        <p:spPr>
          <a:xfrm>
            <a:off x="1518994" y="984697"/>
            <a:ext cx="174238" cy="3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3511DD-202A-41E7-8154-6F188206CAF9}"/>
              </a:ext>
            </a:extLst>
          </p:cNvPr>
          <p:cNvSpPr txBox="1"/>
          <p:nvPr/>
        </p:nvSpPr>
        <p:spPr>
          <a:xfrm>
            <a:off x="3670990" y="839912"/>
            <a:ext cx="551617" cy="289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82" dirty="0"/>
              <a:t>SMC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6CA3CE-A48A-463F-8C30-13916A92913B}"/>
              </a:ext>
            </a:extLst>
          </p:cNvPr>
          <p:cNvSpPr/>
          <p:nvPr/>
        </p:nvSpPr>
        <p:spPr>
          <a:xfrm>
            <a:off x="1693232" y="914629"/>
            <a:ext cx="146583" cy="1465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3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48F243-184B-4D77-BBAA-2CC44FC0E547}"/>
              </a:ext>
            </a:extLst>
          </p:cNvPr>
          <p:cNvSpPr txBox="1"/>
          <p:nvPr/>
        </p:nvSpPr>
        <p:spPr>
          <a:xfrm>
            <a:off x="4480556" y="741234"/>
            <a:ext cx="805289" cy="48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82" dirty="0" err="1"/>
              <a:t>PressrueControl</a:t>
            </a:r>
            <a:endParaRPr lang="en-US" sz="1282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733C1-4E59-4FFE-9FAA-2A77E55FE8DF}"/>
              </a:ext>
            </a:extLst>
          </p:cNvPr>
          <p:cNvSpPr txBox="1"/>
          <p:nvPr/>
        </p:nvSpPr>
        <p:spPr>
          <a:xfrm>
            <a:off x="5557940" y="741233"/>
            <a:ext cx="834708" cy="486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82" dirty="0"/>
              <a:t>Soft</a:t>
            </a:r>
          </a:p>
          <a:p>
            <a:pPr algn="ctr"/>
            <a:r>
              <a:rPr lang="en-US" sz="1282" dirty="0"/>
              <a:t>Actuator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ABE422-1956-4A4B-A2C3-94A99C5F7276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222607" y="984699"/>
            <a:ext cx="257949" cy="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A12E2C-E2F2-4D5B-877F-90E41F56E5C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285841" y="984697"/>
            <a:ext cx="272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DA64FE-3A58-4E1F-B874-6A02AF82237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392648" y="984697"/>
            <a:ext cx="399543" cy="3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\documentclass{article}&#10;\usepackage{amsmath}&#10;\pagestyle{empty}&#10;\begin{document}&#10;\begin{align}&#10;\theta_d,\dot{\theta}_d,\ddot{\theta}_d\nonumber&#10;\end{align}&#10;\end{document}" title="IguanaTex Bitmap Display">
            <a:extLst>
              <a:ext uri="{FF2B5EF4-FFF2-40B4-BE49-F238E27FC236}">
                <a16:creationId xmlns:a16="http://schemas.microsoft.com/office/drawing/2014/main" id="{7685CFFD-51A7-4AF8-ACC0-CE7EE545D1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8" y="765391"/>
            <a:ext cx="582350" cy="187603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\begin{align}&#10;+\nonumber&#10;\end{align}&#10;\end{document}" title="IguanaTex Bitmap Display">
            <a:extLst>
              <a:ext uri="{FF2B5EF4-FFF2-40B4-BE49-F238E27FC236}">
                <a16:creationId xmlns:a16="http://schemas.microsoft.com/office/drawing/2014/main" id="{81C1A4E1-C0E0-4E81-9086-250B4CB0D9C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418" y="842860"/>
            <a:ext cx="109435" cy="113343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begin{document}&#10;\begin{align}&#10;-\nonumber&#10;\end{align}&#10;\end{document}" title="IguanaTex Bitmap Display">
            <a:extLst>
              <a:ext uri="{FF2B5EF4-FFF2-40B4-BE49-F238E27FC236}">
                <a16:creationId xmlns:a16="http://schemas.microsoft.com/office/drawing/2014/main" id="{38DBE704-8595-46F1-B93E-00A4AABD3F7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33" y="1166972"/>
            <a:ext cx="101618" cy="11725"/>
          </a:xfrm>
          <a:prstGeom prst="rect">
            <a:avLst/>
          </a:prstGeom>
        </p:spPr>
      </p:pic>
      <p:pic>
        <p:nvPicPr>
          <p:cNvPr id="39" name="Picture 38" descr="\documentclass{article}&#10;\usepackage{amsmath}&#10;\pagestyle{empty}&#10;\begin{document}&#10;\begin{align}&#10;e\nonumber&#10;\end{align}&#10;\end{document}" title="IguanaTex Bitmap Display">
            <a:extLst>
              <a:ext uri="{FF2B5EF4-FFF2-40B4-BE49-F238E27FC236}">
                <a16:creationId xmlns:a16="http://schemas.microsoft.com/office/drawing/2014/main" id="{F09D1788-7002-460F-A695-A69E0351E39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31" y="858492"/>
            <a:ext cx="77516" cy="82076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AD1FB4D1-054A-4181-9F4C-3A1737B6F839}"/>
              </a:ext>
            </a:extLst>
          </p:cNvPr>
          <p:cNvGrpSpPr/>
          <p:nvPr/>
        </p:nvGrpSpPr>
        <p:grpSpPr>
          <a:xfrm>
            <a:off x="2220941" y="313993"/>
            <a:ext cx="644329" cy="289631"/>
            <a:chOff x="1997416" y="1398635"/>
            <a:chExt cx="602909" cy="21347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51912DB-9BBC-4B84-AD90-4CA6394B5ED5}"/>
                </a:ext>
              </a:extLst>
            </p:cNvPr>
            <p:cNvSpPr txBox="1"/>
            <p:nvPr/>
          </p:nvSpPr>
          <p:spPr>
            <a:xfrm>
              <a:off x="1997416" y="1398635"/>
              <a:ext cx="602909" cy="213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282" dirty="0"/>
            </a:p>
          </p:txBody>
        </p:sp>
        <p:pic>
          <p:nvPicPr>
            <p:cNvPr id="42" name="Picture 41" descr="\documentclass{article}&#10;\usepackage{amsmath}&#10;\pagestyle{empty}&#10;\begin{document}&#10;\begin{align}&#10;de/dt\nonumber&#10;\end{align}&#10;\end{document}" title="IguanaTex Bitmap Display">
              <a:extLst>
                <a:ext uri="{FF2B5EF4-FFF2-40B4-BE49-F238E27FC236}">
                  <a16:creationId xmlns:a16="http://schemas.microsoft.com/office/drawing/2014/main" id="{1E1EDF20-97E6-4620-8A73-15327D00C79A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1498" y="1462162"/>
              <a:ext cx="354743" cy="149943"/>
            </a:xfrm>
            <a:prstGeom prst="rect">
              <a:avLst/>
            </a:prstGeom>
          </p:spPr>
        </p:pic>
      </p:grpSp>
      <p:pic>
        <p:nvPicPr>
          <p:cNvPr id="53" name="Picture 52" descr="\documentclass{article}&#10;\usepackage{amsmath}&#10;\pagestyle{empty}&#10;\begin{document}&#10;\begin{align}&#10;\theta\nonumber&#10;\end{align}&#10;\end{document}" title="IguanaTex Bitmap Display">
            <a:extLst>
              <a:ext uri="{FF2B5EF4-FFF2-40B4-BE49-F238E27FC236}">
                <a16:creationId xmlns:a16="http://schemas.microsoft.com/office/drawing/2014/main" id="{52840088-0049-46C2-8C29-7F7C2B2D5A2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22" y="1177943"/>
            <a:ext cx="70351" cy="113343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B84D1B-80C9-42B5-9335-3D6AA1792E01}"/>
              </a:ext>
            </a:extLst>
          </p:cNvPr>
          <p:cNvCxnSpPr>
            <a:cxnSpLocks/>
          </p:cNvCxnSpPr>
          <p:nvPr/>
        </p:nvCxnSpPr>
        <p:spPr>
          <a:xfrm flipH="1" flipV="1">
            <a:off x="1766523" y="1989414"/>
            <a:ext cx="4753567" cy="13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941E9D7-A0C7-465A-9389-D6514F171261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1766524" y="1061212"/>
            <a:ext cx="0" cy="933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39A80A6-28D1-4903-BB54-BB6B408FA620}"/>
              </a:ext>
            </a:extLst>
          </p:cNvPr>
          <p:cNvCxnSpPr>
            <a:cxnSpLocks/>
          </p:cNvCxnSpPr>
          <p:nvPr/>
        </p:nvCxnSpPr>
        <p:spPr>
          <a:xfrm flipV="1">
            <a:off x="6520090" y="987921"/>
            <a:ext cx="0" cy="1006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 descr="\documentclass{article}&#10;\usepackage{amsmath}&#10;\pagestyle{empty}&#10;\begin{document}&#10;\begin{align}&#10;\theta,\phi\nonumber&#10;\end{align}&#10;\end{document}" title="IguanaTex Bitmap Display">
            <a:extLst>
              <a:ext uri="{FF2B5EF4-FFF2-40B4-BE49-F238E27FC236}">
                <a16:creationId xmlns:a16="http://schemas.microsoft.com/office/drawing/2014/main" id="{D2946E7B-DDC0-4B1F-B49C-E9A01B25B58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032" y="827225"/>
            <a:ext cx="246230" cy="14461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E2692F34-00C7-4BBA-88D4-5C48452056F5}"/>
              </a:ext>
            </a:extLst>
          </p:cNvPr>
          <p:cNvGrpSpPr/>
          <p:nvPr/>
        </p:nvGrpSpPr>
        <p:grpSpPr>
          <a:xfrm>
            <a:off x="2220945" y="839915"/>
            <a:ext cx="644329" cy="289631"/>
            <a:chOff x="2276570" y="1008312"/>
            <a:chExt cx="602909" cy="27101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2440E85-9892-4632-BEFD-B8ABAAE7BCA0}"/>
                </a:ext>
              </a:extLst>
            </p:cNvPr>
            <p:cNvSpPr txBox="1"/>
            <p:nvPr/>
          </p:nvSpPr>
          <p:spPr>
            <a:xfrm>
              <a:off x="2276570" y="1008312"/>
              <a:ext cx="602909" cy="2710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282" dirty="0"/>
            </a:p>
          </p:txBody>
        </p:sp>
        <p:pic>
          <p:nvPicPr>
            <p:cNvPr id="70" name="Picture 69" descr="\documentclass{article}&#10;\usepackage{amsmath}&#10;\pagestyle{empty}&#10;\begin{document}&#10;\begin{align}&#10;\lambda\nonumber&#10;\end{align}&#10;\end{document}" title="IguanaTex Bitmap Display">
              <a:extLst>
                <a:ext uri="{FF2B5EF4-FFF2-40B4-BE49-F238E27FC236}">
                  <a16:creationId xmlns:a16="http://schemas.microsoft.com/office/drawing/2014/main" id="{9FC4678D-C472-4CE2-93B2-B41402A2B3CC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763" y="1093782"/>
              <a:ext cx="76800" cy="106057"/>
            </a:xfrm>
            <a:prstGeom prst="rect">
              <a:avLst/>
            </a:prstGeom>
          </p:spPr>
        </p:pic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850513D-B5E7-4D2F-84A1-FC7CC60DC1AF}"/>
              </a:ext>
            </a:extLst>
          </p:cNvPr>
          <p:cNvCxnSpPr>
            <a:cxnSpLocks/>
            <a:stCxn id="11" idx="6"/>
            <a:endCxn id="66" idx="1"/>
          </p:cNvCxnSpPr>
          <p:nvPr/>
        </p:nvCxnSpPr>
        <p:spPr>
          <a:xfrm flipV="1">
            <a:off x="1839815" y="984729"/>
            <a:ext cx="381127" cy="3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AEFDE95-8E1A-43C2-94D5-5610F8B6A696}"/>
              </a:ext>
            </a:extLst>
          </p:cNvPr>
          <p:cNvSpPr/>
          <p:nvPr/>
        </p:nvSpPr>
        <p:spPr>
          <a:xfrm>
            <a:off x="3086109" y="914632"/>
            <a:ext cx="146583" cy="1465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3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482F87-BCEC-465F-A278-5C159BA01843}"/>
              </a:ext>
            </a:extLst>
          </p:cNvPr>
          <p:cNvSpPr txBox="1"/>
          <p:nvPr/>
        </p:nvSpPr>
        <p:spPr>
          <a:xfrm>
            <a:off x="4578484" y="1490544"/>
            <a:ext cx="632749" cy="289631"/>
          </a:xfrm>
          <a:prstGeom prst="rect">
            <a:avLst/>
          </a:prstGeom>
          <a:ln>
            <a:solidFill>
              <a:srgbClr val="2D0AF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82" dirty="0">
                <a:solidFill>
                  <a:srgbClr val="2D0AFE"/>
                </a:solidFill>
              </a:rPr>
              <a:t>NDOB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AF73A00-5D17-4C62-94C4-AFEA1C3D07DF}"/>
              </a:ext>
            </a:extLst>
          </p:cNvPr>
          <p:cNvCxnSpPr>
            <a:cxnSpLocks/>
            <a:stCxn id="66" idx="3"/>
            <a:endCxn id="78" idx="2"/>
          </p:cNvCxnSpPr>
          <p:nvPr/>
        </p:nvCxnSpPr>
        <p:spPr>
          <a:xfrm>
            <a:off x="2865274" y="984731"/>
            <a:ext cx="220835" cy="3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 descr="\documentclass{article}&#10;\usepackage{amsmath}&#10;\pagestyle{empty}&#10;\begin{document}&#10;\begin{align}&#10;+\nonumber&#10;\end{align}&#10;\end{document}" title="IguanaTex Bitmap Display">
            <a:extLst>
              <a:ext uri="{FF2B5EF4-FFF2-40B4-BE49-F238E27FC236}">
                <a16:creationId xmlns:a16="http://schemas.microsoft.com/office/drawing/2014/main" id="{F098568F-D4E0-4920-9E13-561FEDBEB1D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980" y="842864"/>
            <a:ext cx="109435" cy="113343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F21E414-1E94-4960-8247-208ADEDC7A48}"/>
              </a:ext>
            </a:extLst>
          </p:cNvPr>
          <p:cNvCxnSpPr>
            <a:cxnSpLocks/>
            <a:stCxn id="78" idx="6"/>
            <a:endCxn id="10" idx="1"/>
          </p:cNvCxnSpPr>
          <p:nvPr/>
        </p:nvCxnSpPr>
        <p:spPr>
          <a:xfrm flipV="1">
            <a:off x="3232691" y="984727"/>
            <a:ext cx="438298" cy="3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8DCA91C-A18A-4055-8FC4-9D68C319B712}"/>
              </a:ext>
            </a:extLst>
          </p:cNvPr>
          <p:cNvCxnSpPr>
            <a:cxnSpLocks/>
          </p:cNvCxnSpPr>
          <p:nvPr/>
        </p:nvCxnSpPr>
        <p:spPr>
          <a:xfrm flipH="1">
            <a:off x="5211227" y="1720401"/>
            <a:ext cx="1308863" cy="0"/>
          </a:xfrm>
          <a:prstGeom prst="straightConnector1">
            <a:avLst/>
          </a:prstGeom>
          <a:ln>
            <a:solidFill>
              <a:srgbClr val="2D0A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479C5FD2-0AF1-45F4-B7F0-765035E440DD}"/>
              </a:ext>
            </a:extLst>
          </p:cNvPr>
          <p:cNvCxnSpPr>
            <a:cxnSpLocks/>
            <a:endCxn id="80" idx="3"/>
          </p:cNvCxnSpPr>
          <p:nvPr/>
        </p:nvCxnSpPr>
        <p:spPr>
          <a:xfrm rot="5400000">
            <a:off x="4951235" y="1247915"/>
            <a:ext cx="647437" cy="127447"/>
          </a:xfrm>
          <a:prstGeom prst="bentConnector2">
            <a:avLst/>
          </a:prstGeom>
          <a:ln>
            <a:solidFill>
              <a:srgbClr val="2D0A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 descr="\documentclass{article}&#10;\usepackage{amsmath}&#10;\pagestyle{empty}&#10;\begin{document}&#10;\begin{align}&#10;+\nonumber&#10;\end{align}&#10;\end{document}" title="IguanaTex Bitmap Display">
            <a:extLst>
              <a:ext uri="{FF2B5EF4-FFF2-40B4-BE49-F238E27FC236}">
                <a16:creationId xmlns:a16="http://schemas.microsoft.com/office/drawing/2014/main" id="{4201D366-25DC-42B6-876D-5A0A002084C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75" y="725132"/>
            <a:ext cx="109435" cy="113343"/>
          </a:xfrm>
          <a:prstGeom prst="rect">
            <a:avLst/>
          </a:prstGeom>
        </p:spPr>
      </p:pic>
      <p:pic>
        <p:nvPicPr>
          <p:cNvPr id="106" name="Picture 105" descr="\documentclass{article}&#10;\usepackage{amsmath}&#10;\pagestyle{empty}&#10;\begin{document}&#10;\begin{align}&#10;\sigma\nonumber&#10;\end{align}&#10;\end{document}" title="IguanaTex Bitmap Display">
            <a:extLst>
              <a:ext uri="{FF2B5EF4-FFF2-40B4-BE49-F238E27FC236}">
                <a16:creationId xmlns:a16="http://schemas.microsoft.com/office/drawing/2014/main" id="{09D480D2-7835-4795-BC68-A7C45BE08F0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45" y="864361"/>
            <a:ext cx="89893" cy="70351"/>
          </a:xfrm>
          <a:prstGeom prst="rect">
            <a:avLst/>
          </a:prstGeom>
        </p:spPr>
      </p:pic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1720501F-3AAE-4EFC-88B4-26E82C840D05}"/>
              </a:ext>
            </a:extLst>
          </p:cNvPr>
          <p:cNvCxnSpPr>
            <a:stCxn id="40" idx="3"/>
            <a:endCxn id="78" idx="0"/>
          </p:cNvCxnSpPr>
          <p:nvPr/>
        </p:nvCxnSpPr>
        <p:spPr>
          <a:xfrm>
            <a:off x="2865270" y="458809"/>
            <a:ext cx="294131" cy="455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F6E4717E-A7AF-4596-8B06-8C14D1FCFA09}"/>
              </a:ext>
            </a:extLst>
          </p:cNvPr>
          <p:cNvCxnSpPr>
            <a:endCxn id="40" idx="1"/>
          </p:cNvCxnSpPr>
          <p:nvPr/>
        </p:nvCxnSpPr>
        <p:spPr>
          <a:xfrm rot="5400000" flipH="1" flipV="1">
            <a:off x="1861102" y="628087"/>
            <a:ext cx="529117" cy="1905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B5747FA0-2901-491A-A771-8033CE33BC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46325" y="987919"/>
            <a:ext cx="684054" cy="246695"/>
          </a:xfrm>
          <a:prstGeom prst="bentConnector4">
            <a:avLst>
              <a:gd name="adj1" fmla="val 308"/>
              <a:gd name="adj2" fmla="val 199031"/>
            </a:avLst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BF91A2D9-744B-43C8-A284-4705EE063D1B}"/>
              </a:ext>
            </a:extLst>
          </p:cNvPr>
          <p:cNvCxnSpPr>
            <a:stCxn id="80" idx="1"/>
            <a:endCxn id="10" idx="2"/>
          </p:cNvCxnSpPr>
          <p:nvPr/>
        </p:nvCxnSpPr>
        <p:spPr>
          <a:xfrm rot="10800000">
            <a:off x="3946800" y="1129544"/>
            <a:ext cx="631685" cy="505817"/>
          </a:xfrm>
          <a:prstGeom prst="bentConnector2">
            <a:avLst/>
          </a:prstGeom>
          <a:ln>
            <a:solidFill>
              <a:srgbClr val="2D0A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FF3DEBDB-3360-416A-907D-25922057B91B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1090329" y="1228162"/>
            <a:ext cx="2856475" cy="410401"/>
          </a:xfrm>
          <a:prstGeom prst="bentConnector2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4" name="Picture 133" descr="\documentclass{article}&#10;\usepackage{amsmath}&#10;\usepackage{xcolor}&#10;\pagestyle{empty}&#10;\begin{document}&#10;\begin{align}&#10;\color{blue}&#10;\hat{\Delta}\nonumber&#10;\end{align}&#10;\end{document}" title="IguanaTex Bitmap Display">
            <a:extLst>
              <a:ext uri="{FF2B5EF4-FFF2-40B4-BE49-F238E27FC236}">
                <a16:creationId xmlns:a16="http://schemas.microsoft.com/office/drawing/2014/main" id="{9902A93A-45DF-4591-B015-947945C8508D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400" y="1447820"/>
            <a:ext cx="125068" cy="160244"/>
          </a:xfrm>
          <a:prstGeom prst="rect">
            <a:avLst/>
          </a:prstGeom>
        </p:spPr>
      </p:pic>
      <p:pic>
        <p:nvPicPr>
          <p:cNvPr id="138" name="Picture 137" descr="\documentclass{article}&#10;\usepackage{amsmath}&#10;\pagestyle{empty}&#10;\begin{document}&#10;\begin{align}&#10;p_d\nonumber&#10;\end{align}&#10;\end{document}" title="IguanaTex Bitmap Display">
            <a:extLst>
              <a:ext uri="{FF2B5EF4-FFF2-40B4-BE49-F238E27FC236}">
                <a16:creationId xmlns:a16="http://schemas.microsoft.com/office/drawing/2014/main" id="{D0807747-B5C4-4514-A702-881CF8DC2BE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632" y="848722"/>
            <a:ext cx="156335" cy="101618"/>
          </a:xfrm>
          <a:prstGeom prst="rect">
            <a:avLst/>
          </a:prstGeom>
        </p:spPr>
      </p:pic>
      <p:pic>
        <p:nvPicPr>
          <p:cNvPr id="140" name="Picture 139" descr="\documentclass{article}&#10;\usepackage{amsmath}&#10;\pagestyle{empty}&#10;\begin{document}&#10;\begin{align}&#10;p_m\nonumber&#10;\end{align}&#10;\end{document}" title="IguanaTex Bitmap Display">
            <a:extLst>
              <a:ext uri="{FF2B5EF4-FFF2-40B4-BE49-F238E27FC236}">
                <a16:creationId xmlns:a16="http://schemas.microsoft.com/office/drawing/2014/main" id="{FBB87B51-5BD1-4F81-B0B1-F1BFF486EE37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812" y="848722"/>
            <a:ext cx="203235" cy="101618"/>
          </a:xfrm>
          <a:prstGeom prst="rect">
            <a:avLst/>
          </a:prstGeom>
        </p:spPr>
      </p:pic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2EDA6DC9-EAAA-4220-9575-B4FFF6A2C11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09087" y="1439553"/>
            <a:ext cx="928359" cy="195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5" name="Picture 144" descr="\documentclass{article}&#10;\usepackage{amsmath}&#10;\pagestyle{empty}&#10;\begin{document}&#10;\begin{align}&#10;\phi\nonumber&#10;\end{align}&#10;\end{document}" title="IguanaTex Bitmap Display">
            <a:extLst>
              <a:ext uri="{FF2B5EF4-FFF2-40B4-BE49-F238E27FC236}">
                <a16:creationId xmlns:a16="http://schemas.microsoft.com/office/drawing/2014/main" id="{0C7F8AF4-8441-4199-9500-40A2A91DD395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56" y="1108113"/>
            <a:ext cx="85985" cy="14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0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E726BF1-A175-4EF2-A02F-90B98FAC40E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0834" y="1501949"/>
            <a:ext cx="1013688" cy="921725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5083FD78-B004-49F6-B39B-BA01CF5EA81E}"/>
              </a:ext>
            </a:extLst>
          </p:cNvPr>
          <p:cNvGrpSpPr/>
          <p:nvPr/>
        </p:nvGrpSpPr>
        <p:grpSpPr>
          <a:xfrm>
            <a:off x="8356" y="64124"/>
            <a:ext cx="6782054" cy="1692771"/>
            <a:chOff x="8356" y="64124"/>
            <a:chExt cx="6782054" cy="1692771"/>
          </a:xfrm>
        </p:grpSpPr>
        <p:pic>
          <p:nvPicPr>
            <p:cNvPr id="56" name="Picture 55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C55B8582-2C36-409D-8CB9-2B9EF3354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30" y="258318"/>
              <a:ext cx="1554615" cy="14509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3511DD-202A-41E7-8154-6F188206CAF9}"/>
                </a:ext>
              </a:extLst>
            </p:cNvPr>
            <p:cNvSpPr txBox="1"/>
            <p:nvPr/>
          </p:nvSpPr>
          <p:spPr>
            <a:xfrm>
              <a:off x="3968181" y="802790"/>
              <a:ext cx="425875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SMC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6CA3CE-A48A-463F-8C30-13916A92913B}"/>
                </a:ext>
              </a:extLst>
            </p:cNvPr>
            <p:cNvSpPr/>
            <p:nvPr/>
          </p:nvSpPr>
          <p:spPr>
            <a:xfrm>
              <a:off x="2514533" y="837222"/>
              <a:ext cx="146583" cy="1465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48F243-184B-4D77-BBAA-2CC44FC0E547}"/>
                </a:ext>
              </a:extLst>
            </p:cNvPr>
            <p:cNvSpPr txBox="1"/>
            <p:nvPr/>
          </p:nvSpPr>
          <p:spPr>
            <a:xfrm>
              <a:off x="4652002" y="741234"/>
              <a:ext cx="63093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Pressure Control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733C1-4E59-4FFE-9FAA-2A77E55FE8DF}"/>
                </a:ext>
              </a:extLst>
            </p:cNvPr>
            <p:cNvSpPr txBox="1"/>
            <p:nvPr/>
          </p:nvSpPr>
          <p:spPr>
            <a:xfrm>
              <a:off x="5729388" y="741233"/>
              <a:ext cx="67882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</a:t>
              </a:r>
            </a:p>
            <a:p>
              <a:pPr algn="ctr"/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Actuator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EABE422-1956-4A4B-A2C3-94A99C5F7276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4394056" y="910512"/>
              <a:ext cx="25794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3A12E2C-E2F2-4D5B-877F-90E41F56E5CE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5282931" y="910510"/>
              <a:ext cx="44645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4DA64FE-3A58-4E1F-B874-6A02AF822377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6408216" y="910510"/>
              <a:ext cx="3821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\documentclass{article}&#10;\usepackage{amsmath}&#10;\pagestyle{empty}&#10;\begin{document}&#10;\begin{align}&#10;\theta_d,\dot{\theta}_d,\ddot{\theta}_d\nonumber&#10;\end{align}&#10;\end{document}" title="IguanaTex Bitmap Display">
              <a:extLst>
                <a:ext uri="{FF2B5EF4-FFF2-40B4-BE49-F238E27FC236}">
                  <a16:creationId xmlns:a16="http://schemas.microsoft.com/office/drawing/2014/main" id="{F82AB8E1-4B09-402A-B32B-5BF48BC78D15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6" y="721747"/>
              <a:ext cx="363276" cy="117029"/>
            </a:xfrm>
            <a:prstGeom prst="rect">
              <a:avLst/>
            </a:prstGeom>
          </p:spPr>
        </p:pic>
        <p:pic>
          <p:nvPicPr>
            <p:cNvPr id="35" name="Picture 34" descr="\documentclass{article}&#10;\usepackage{amsmath}&#10;\pagestyle{empty}&#10;\begin{document}&#10;\begin{align}&#10;+\nonumber&#10;\end{align}&#10;\end{document}" title="IguanaTex Bitmap Display">
              <a:extLst>
                <a:ext uri="{FF2B5EF4-FFF2-40B4-BE49-F238E27FC236}">
                  <a16:creationId xmlns:a16="http://schemas.microsoft.com/office/drawing/2014/main" id="{81C1A4E1-C0E0-4E81-9086-250B4CB0D9C4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721" y="842861"/>
              <a:ext cx="44143" cy="45720"/>
            </a:xfrm>
            <a:prstGeom prst="rect">
              <a:avLst/>
            </a:prstGeom>
          </p:spPr>
        </p:pic>
        <p:pic>
          <p:nvPicPr>
            <p:cNvPr id="24" name="Picture 23" descr="\documentclass{article}&#10;\usepackage{amsmath}&#10;\pagestyle{empty}&#10;\begin{document}&#10;\begin{align}&#10;e\nonumber&#10;\end{align}&#10;\end{document}" title="IguanaTex Bitmap Display">
              <a:extLst>
                <a:ext uri="{FF2B5EF4-FFF2-40B4-BE49-F238E27FC236}">
                  <a16:creationId xmlns:a16="http://schemas.microsoft.com/office/drawing/2014/main" id="{3C1E2A6C-7440-4164-B2FA-1499524B60F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8930" y="858492"/>
              <a:ext cx="41448" cy="43886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D0FD86-12C5-4F5A-BCE5-E8BF4AC5D661}"/>
                </a:ext>
              </a:extLst>
            </p:cNvPr>
            <p:cNvGrpSpPr/>
            <p:nvPr/>
          </p:nvGrpSpPr>
          <p:grpSpPr>
            <a:xfrm>
              <a:off x="3058883" y="313995"/>
              <a:ext cx="385010" cy="215444"/>
              <a:chOff x="2596925" y="313995"/>
              <a:chExt cx="385010" cy="167853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51912DB-9BBC-4B84-AD90-4CA6394B5ED5}"/>
                  </a:ext>
                </a:extLst>
              </p:cNvPr>
              <p:cNvSpPr txBox="1"/>
              <p:nvPr/>
            </p:nvSpPr>
            <p:spPr>
              <a:xfrm>
                <a:off x="2596925" y="313995"/>
                <a:ext cx="385010" cy="1678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9" name="Picture 18" descr="\documentclass{article}&#10;\usepackage{amsmath}&#10;\pagestyle{empty}&#10;\begin{document}&#10;\begin{align}&#10;de/dt\nonumber&#10;\end{align}&#10;\end{document}" title="IguanaTex Bitmap Display">
                <a:extLst>
                  <a:ext uri="{FF2B5EF4-FFF2-40B4-BE49-F238E27FC236}">
                    <a16:creationId xmlns:a16="http://schemas.microsoft.com/office/drawing/2014/main" id="{13496898-009F-4878-87FC-25051F68126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6220" y="355909"/>
                <a:ext cx="236495" cy="99962"/>
              </a:xfrm>
              <a:prstGeom prst="rect">
                <a:avLst/>
              </a:prstGeom>
            </p:spPr>
          </p:pic>
        </p:grpSp>
        <p:pic>
          <p:nvPicPr>
            <p:cNvPr id="32" name="Picture 31" descr="\documentclass{article}&#10;\usepackage{amsmath}&#10;\pagestyle{empty}&#10;\begin{document}&#10;\begin{align}&#10;\theta\nonumber&#10;\end{align}&#10;\end{document}" title="IguanaTex Bitmap Display">
              <a:extLst>
                <a:ext uri="{FF2B5EF4-FFF2-40B4-BE49-F238E27FC236}">
                  <a16:creationId xmlns:a16="http://schemas.microsoft.com/office/drawing/2014/main" id="{5B91D9D6-87AA-44B9-9069-65CDD625948B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002" y="1084603"/>
              <a:ext cx="43886" cy="70705"/>
            </a:xfrm>
            <a:prstGeom prst="rect">
              <a:avLst/>
            </a:prstGeom>
          </p:spPr>
        </p:pic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CB84D1B-80C9-42B5-9335-3D6AA1792E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5659" y="1501949"/>
              <a:ext cx="3985311" cy="7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941E9D7-A0C7-465A-9389-D6514F171261}"/>
                </a:ext>
              </a:extLst>
            </p:cNvPr>
            <p:cNvCxnSpPr>
              <a:cxnSpLocks/>
              <a:endCxn id="11" idx="4"/>
            </p:cNvCxnSpPr>
            <p:nvPr/>
          </p:nvCxnSpPr>
          <p:spPr>
            <a:xfrm flipV="1">
              <a:off x="2587823" y="983806"/>
              <a:ext cx="0" cy="525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39A80A6-28D1-4903-BB54-BB6B408FA6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0970" y="902360"/>
              <a:ext cx="0" cy="6087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0" name="Picture 89" descr="\documentclass{article}&#10;\usepackage{amsmath}&#10;\pagestyle{empty}&#10;\begin{document}&#10;\begin{align}&#10;\theta,\phi\nonumber&#10;\end{align}&#10;\end{document}" title="IguanaTex Bitmap Display">
              <a:extLst>
                <a:ext uri="{FF2B5EF4-FFF2-40B4-BE49-F238E27FC236}">
                  <a16:creationId xmlns:a16="http://schemas.microsoft.com/office/drawing/2014/main" id="{616F6575-6726-4FFD-925F-A0B43A6F306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7963" y="792117"/>
              <a:ext cx="153600" cy="9021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2440E85-9892-4632-BEFD-B8ABAAE7BCA0}"/>
                </a:ext>
              </a:extLst>
            </p:cNvPr>
            <p:cNvSpPr txBox="1"/>
            <p:nvPr/>
          </p:nvSpPr>
          <p:spPr>
            <a:xfrm>
              <a:off x="3067952" y="802790"/>
              <a:ext cx="358682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850513D-B5E7-4D2F-84A1-FC7CC60DC1AF}"/>
                </a:ext>
              </a:extLst>
            </p:cNvPr>
            <p:cNvCxnSpPr>
              <a:cxnSpLocks/>
              <a:stCxn id="11" idx="6"/>
              <a:endCxn id="66" idx="1"/>
            </p:cNvCxnSpPr>
            <p:nvPr/>
          </p:nvCxnSpPr>
          <p:spPr>
            <a:xfrm flipV="1">
              <a:off x="2661116" y="910513"/>
              <a:ext cx="40683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AEFDE95-8E1A-43C2-94D5-5610F8B6A696}"/>
                </a:ext>
              </a:extLst>
            </p:cNvPr>
            <p:cNvSpPr/>
            <p:nvPr/>
          </p:nvSpPr>
          <p:spPr>
            <a:xfrm>
              <a:off x="3548067" y="837222"/>
              <a:ext cx="146583" cy="1465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1482F87-BCEC-465F-A278-5C159BA01843}"/>
                </a:ext>
              </a:extLst>
            </p:cNvPr>
            <p:cNvSpPr txBox="1"/>
            <p:nvPr/>
          </p:nvSpPr>
          <p:spPr>
            <a:xfrm>
              <a:off x="4749932" y="1214615"/>
              <a:ext cx="632749" cy="215444"/>
            </a:xfrm>
            <a:prstGeom prst="rect">
              <a:avLst/>
            </a:prstGeom>
            <a:ln>
              <a:solidFill>
                <a:srgbClr val="2D0AF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2D0AF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NDOB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AF73A00-5D17-4C62-94C4-AFEA1C3D07DF}"/>
                </a:ext>
              </a:extLst>
            </p:cNvPr>
            <p:cNvCxnSpPr>
              <a:cxnSpLocks/>
              <a:stCxn id="66" idx="3"/>
              <a:endCxn id="78" idx="2"/>
            </p:cNvCxnSpPr>
            <p:nvPr/>
          </p:nvCxnSpPr>
          <p:spPr>
            <a:xfrm>
              <a:off x="3426634" y="910513"/>
              <a:ext cx="12143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83" descr="\documentclass{article}&#10;\usepackage{amsmath}&#10;\pagestyle{empty}&#10;\begin{document}&#10;\begin{align}&#10;+\nonumber&#10;\end{align}&#10;\end{document}" title="IguanaTex Bitmap Display">
              <a:extLst>
                <a:ext uri="{FF2B5EF4-FFF2-40B4-BE49-F238E27FC236}">
                  <a16:creationId xmlns:a16="http://schemas.microsoft.com/office/drawing/2014/main" id="{F098568F-D4E0-4920-9E13-561FEDBEB1D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675" y="807834"/>
              <a:ext cx="44143" cy="45720"/>
            </a:xfrm>
            <a:prstGeom prst="rect">
              <a:avLst/>
            </a:prstGeom>
          </p:spPr>
        </p:pic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F21E414-1E94-4960-8247-208ADEDC7A48}"/>
                </a:ext>
              </a:extLst>
            </p:cNvPr>
            <p:cNvCxnSpPr>
              <a:cxnSpLocks/>
              <a:stCxn id="78" idx="6"/>
              <a:endCxn id="10" idx="1"/>
            </p:cNvCxnSpPr>
            <p:nvPr/>
          </p:nvCxnSpPr>
          <p:spPr>
            <a:xfrm flipV="1">
              <a:off x="3694650" y="910512"/>
              <a:ext cx="27353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8DCA91C-A18A-4055-8FC4-9D68C319B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2676" y="1395128"/>
              <a:ext cx="1188294" cy="0"/>
            </a:xfrm>
            <a:prstGeom prst="straightConnector1">
              <a:avLst/>
            </a:prstGeom>
            <a:ln>
              <a:solidFill>
                <a:srgbClr val="2D0A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479C5FD2-0AF1-45F4-B7F0-765035E440DD}"/>
                </a:ext>
              </a:extLst>
            </p:cNvPr>
            <p:cNvCxnSpPr>
              <a:cxnSpLocks/>
              <a:endCxn id="80" idx="3"/>
            </p:cNvCxnSpPr>
            <p:nvPr/>
          </p:nvCxnSpPr>
          <p:spPr>
            <a:xfrm rot="5400000">
              <a:off x="5268552" y="1024638"/>
              <a:ext cx="411824" cy="183573"/>
            </a:xfrm>
            <a:prstGeom prst="bentConnector2">
              <a:avLst/>
            </a:prstGeom>
            <a:ln>
              <a:solidFill>
                <a:srgbClr val="2D0A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3" name="Picture 92" descr="\documentclass{article}&#10;\usepackage{amsmath}&#10;\pagestyle{empty}&#10;\begin{document}&#10;\begin{align}&#10;+\nonumber&#10;\end{align}&#10;\end{document}" title="IguanaTex Bitmap Display">
              <a:extLst>
                <a:ext uri="{FF2B5EF4-FFF2-40B4-BE49-F238E27FC236}">
                  <a16:creationId xmlns:a16="http://schemas.microsoft.com/office/drawing/2014/main" id="{4201D366-25DC-42B6-876D-5A0A002084C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000" y="734542"/>
              <a:ext cx="44143" cy="45720"/>
            </a:xfrm>
            <a:prstGeom prst="rect">
              <a:avLst/>
            </a:prstGeom>
          </p:spPr>
        </p:pic>
        <p:pic>
          <p:nvPicPr>
            <p:cNvPr id="44" name="Picture 43" descr="\documentclass{article}&#10;\usepackage{amsmath}&#10;\pagestyle{empty}&#10;\begin{document}&#10;\begin{align}&#10;\sigma\nonumber&#10;\end{align}&#10;\end{document}" title="IguanaTex Bitmap Display">
              <a:extLst>
                <a:ext uri="{FF2B5EF4-FFF2-40B4-BE49-F238E27FC236}">
                  <a16:creationId xmlns:a16="http://schemas.microsoft.com/office/drawing/2014/main" id="{2367A69A-5530-4D98-AEC0-18D2EDE3E61F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3284" y="858474"/>
              <a:ext cx="56076" cy="43886"/>
            </a:xfrm>
            <a:prstGeom prst="rect">
              <a:avLst/>
            </a:prstGeom>
          </p:spPr>
        </p:pic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1720501F-3AAE-4EFC-88B4-26E82C840D05}"/>
                </a:ext>
              </a:extLst>
            </p:cNvPr>
            <p:cNvCxnSpPr>
              <a:cxnSpLocks/>
              <a:stCxn id="40" idx="3"/>
              <a:endCxn id="78" idx="0"/>
            </p:cNvCxnSpPr>
            <p:nvPr/>
          </p:nvCxnSpPr>
          <p:spPr>
            <a:xfrm>
              <a:off x="3443893" y="421717"/>
              <a:ext cx="177466" cy="41550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F6E4717E-A7AF-4596-8B06-8C14D1FCFA09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rot="5400000" flipH="1" flipV="1">
              <a:off x="2725765" y="569273"/>
              <a:ext cx="480674" cy="18556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or: Elbow 124">
              <a:extLst>
                <a:ext uri="{FF2B5EF4-FFF2-40B4-BE49-F238E27FC236}">
                  <a16:creationId xmlns:a16="http://schemas.microsoft.com/office/drawing/2014/main" id="{BF91A2D9-744B-43C8-A284-4705EE063D1B}"/>
                </a:ext>
              </a:extLst>
            </p:cNvPr>
            <p:cNvCxnSpPr>
              <a:cxnSpLocks/>
              <a:stCxn id="80" idx="1"/>
              <a:endCxn id="10" idx="2"/>
            </p:cNvCxnSpPr>
            <p:nvPr/>
          </p:nvCxnSpPr>
          <p:spPr>
            <a:xfrm rot="10800000">
              <a:off x="4181120" y="1018236"/>
              <a:ext cx="568813" cy="304103"/>
            </a:xfrm>
            <a:prstGeom prst="bentConnector2">
              <a:avLst/>
            </a:prstGeom>
            <a:ln>
              <a:solidFill>
                <a:srgbClr val="2D0A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Picture 60" descr="\documentclass{article}&#10;\usepackage{amsmath}&#10;\usepackage{xcolor}&#10;\pagestyle{empty}&#10;\begin{document}&#10;\begin{align}&#10;\color{blue}&#10;\hat{\Delta}\nonumber&#10;\end{align}&#10;\end{document}" title="IguanaTex Bitmap Display">
              <a:extLst>
                <a:ext uri="{FF2B5EF4-FFF2-40B4-BE49-F238E27FC236}">
                  <a16:creationId xmlns:a16="http://schemas.microsoft.com/office/drawing/2014/main" id="{1E9E9FFD-D0AD-45F0-8098-B3CB684616ED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8200" y="1184237"/>
              <a:ext cx="78019" cy="99962"/>
            </a:xfrm>
            <a:prstGeom prst="rect">
              <a:avLst/>
            </a:prstGeom>
          </p:spPr>
        </p:pic>
        <p:pic>
          <p:nvPicPr>
            <p:cNvPr id="48" name="Picture 47" descr="\documentclass{article}&#10;\usepackage{amsmath}&#10;\pagestyle{empty}&#10;\begin{document}&#10;\begin{align}&#10;p_d\nonumber&#10;\end{align}&#10;\end{document}" title="IguanaTex Bitmap Display">
              <a:extLst>
                <a:ext uri="{FF2B5EF4-FFF2-40B4-BE49-F238E27FC236}">
                  <a16:creationId xmlns:a16="http://schemas.microsoft.com/office/drawing/2014/main" id="{FCDACC32-1192-4613-AEAA-9903F6C1B36E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0299" y="812429"/>
              <a:ext cx="97524" cy="63390"/>
            </a:xfrm>
            <a:prstGeom prst="rect">
              <a:avLst/>
            </a:prstGeom>
          </p:spPr>
        </p:pic>
        <p:pic>
          <p:nvPicPr>
            <p:cNvPr id="50" name="Picture 49" descr="\documentclass{article}&#10;\usepackage{amsmath}&#10;\pagestyle{empty}&#10;\begin{document}&#10;\begin{align}&#10;p_m\nonumber&#10;\end{align}&#10;\end{document}" title="IguanaTex Bitmap Display">
              <a:extLst>
                <a:ext uri="{FF2B5EF4-FFF2-40B4-BE49-F238E27FC236}">
                  <a16:creationId xmlns:a16="http://schemas.microsoft.com/office/drawing/2014/main" id="{B267D12A-4989-4F30-B27C-39C36E081F16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2860" y="797891"/>
              <a:ext cx="126781" cy="63390"/>
            </a:xfrm>
            <a:prstGeom prst="rect">
              <a:avLst/>
            </a:prstGeom>
          </p:spPr>
        </p:pic>
        <p:cxnSp>
          <p:nvCxnSpPr>
            <p:cNvPr id="142" name="Connector: Elbow 141">
              <a:extLst>
                <a:ext uri="{FF2B5EF4-FFF2-40B4-BE49-F238E27FC236}">
                  <a16:creationId xmlns:a16="http://schemas.microsoft.com/office/drawing/2014/main" id="{2EDA6DC9-EAAA-4220-9575-B4FFF6A2C11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84862" y="1127649"/>
              <a:ext cx="521124" cy="241675"/>
            </a:xfrm>
            <a:prstGeom prst="bentConnector3">
              <a:avLst>
                <a:gd name="adj1" fmla="val 9925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6" name="Picture 45" descr="\documentclass{article}&#10;\usepackage{amsmath}&#10;\pagestyle{empty}&#10;\begin{document}&#10;\begin{align}&#10;\phi\nonumber&#10;\end{align}&#10;\end{document}" title="IguanaTex Bitmap Display">
              <a:extLst>
                <a:ext uri="{FF2B5EF4-FFF2-40B4-BE49-F238E27FC236}">
                  <a16:creationId xmlns:a16="http://schemas.microsoft.com/office/drawing/2014/main" id="{6ACB8DD9-620C-463A-BF93-3520C4A2FB5A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650" y="1010082"/>
              <a:ext cx="53638" cy="9021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9E59FA6-C8C0-47B2-96FF-4C3017BE85D2}"/>
                </a:ext>
              </a:extLst>
            </p:cNvPr>
            <p:cNvSpPr txBox="1"/>
            <p:nvPr/>
          </p:nvSpPr>
          <p:spPr>
            <a:xfrm>
              <a:off x="379583" y="64124"/>
              <a:ext cx="1577316" cy="16927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 Switching</a:t>
              </a: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 descr="\documentclass{article}&#10;\usepackage{amsmath}&#10;\pagestyle{empty}&#10;\begin{document}&#10;\begin{align}&#10;\lambda\nonumber&#10;\end{align}&#10;\end{document}" title="IguanaTex Bitmap Display">
              <a:extLst>
                <a:ext uri="{FF2B5EF4-FFF2-40B4-BE49-F238E27FC236}">
                  <a16:creationId xmlns:a16="http://schemas.microsoft.com/office/drawing/2014/main" id="{ED74CB42-C866-4653-8967-06CCC367F8E2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5697" y="887325"/>
              <a:ext cx="51200" cy="70705"/>
            </a:xfrm>
            <a:prstGeom prst="rect">
              <a:avLst/>
            </a:prstGeom>
          </p:spPr>
        </p:pic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72FE44D-93A2-4C44-9847-7B6D2D2D11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1672" y="1060001"/>
              <a:ext cx="457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16DB86F9-7C7E-4048-9387-3E9424D60A19}"/>
                </a:ext>
              </a:extLst>
            </p:cNvPr>
            <p:cNvCxnSpPr>
              <a:cxnSpLocks/>
              <a:stCxn id="4" idx="3"/>
              <a:endCxn id="11" idx="2"/>
            </p:cNvCxnSpPr>
            <p:nvPr/>
          </p:nvCxnSpPr>
          <p:spPr>
            <a:xfrm>
              <a:off x="1956899" y="910510"/>
              <a:ext cx="557634" cy="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D77FEBA9-8562-481F-A1EA-6DC8B4D302F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45045" y="421714"/>
              <a:ext cx="922676" cy="508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prstDash val="lgDash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9089A71A-2E0B-4B2A-8CD8-AB6345A9D57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957401" y="1324226"/>
              <a:ext cx="2544740" cy="19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prstDash val="lgDash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9B85FA8-6413-414E-833C-5E5A4352261B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8356" y="910510"/>
              <a:ext cx="3712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69" descr="\documentclass{article}&#10;\usepackage{amsmath}&#10;\pagestyle{empty}&#10;\begin{document}&#10;\begin{align}&#10;&amp;\theta_{d_{new}},\dot{\theta}_{d_{new}},\nonumber&#10;\\\nonumber&#10;&amp;\ddot{\theta}_{d_{new}}\nonumber&#10;\end{align}&#10;\end{document}" title="IguanaTex Bitmap Display">
              <a:extLst>
                <a:ext uri="{FF2B5EF4-FFF2-40B4-BE49-F238E27FC236}">
                  <a16:creationId xmlns:a16="http://schemas.microsoft.com/office/drawing/2014/main" id="{12ED6848-1771-4D4B-8A8C-9F6E5340C09F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2053" y="597008"/>
              <a:ext cx="526629" cy="292572"/>
            </a:xfrm>
            <a:prstGeom prst="rect">
              <a:avLst/>
            </a:prstGeom>
          </p:spPr>
        </p:pic>
        <p:pic>
          <p:nvPicPr>
            <p:cNvPr id="77" name="Picture 76" descr="\documentclass{article}&#10;\usepackage{amsmath}&#10;\pagestyle{empty}&#10;\begin{document}&#10;\begin{align}&#10;|e|&lt;e_{th}\nonumber&#10;\end{align}&#10;\end{document}" title="IguanaTex Bitmap Display">
              <a:extLst>
                <a:ext uri="{FF2B5EF4-FFF2-40B4-BE49-F238E27FC236}">
                  <a16:creationId xmlns:a16="http://schemas.microsoft.com/office/drawing/2014/main" id="{2E698963-19FB-4AEE-BC0D-402B5EBB4CEC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-3600000">
              <a:off x="569563" y="853209"/>
              <a:ext cx="351086" cy="102400"/>
            </a:xfrm>
            <a:prstGeom prst="rect">
              <a:avLst/>
            </a:prstGeom>
          </p:spPr>
        </p:pic>
        <p:pic>
          <p:nvPicPr>
            <p:cNvPr id="88" name="Picture 87" descr="\documentclass{article}&#10;\usepackage{amsmath}&#10;\pagestyle{empty}&#10;\begin{document}&#10;\begin{align}&#10;&amp;|\hat{\Delta}|&gt;\Delta_{th1}\nonumber\\&#10;&amp;|e|&gt;e_{th}\nonumber&#10;\end{align}&#10;\end{document}" title="IguanaTex Bitmap Display">
              <a:extLst>
                <a:ext uri="{FF2B5EF4-FFF2-40B4-BE49-F238E27FC236}">
                  <a16:creationId xmlns:a16="http://schemas.microsoft.com/office/drawing/2014/main" id="{FE7E2043-B8D3-49C8-A239-471BF52B3572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00000">
              <a:off x="1384130" y="748091"/>
              <a:ext cx="463239" cy="275505"/>
            </a:xfrm>
            <a:prstGeom prst="rect">
              <a:avLst/>
            </a:prstGeom>
          </p:spPr>
        </p:pic>
        <p:pic>
          <p:nvPicPr>
            <p:cNvPr id="94" name="Picture 93" descr="\documentclass{article}&#10;\usepackage{amsmath}&#10;\pagestyle{empty}&#10;\begin{document}&#10;\begin{align}&#10;&amp;|\hat{\Delta}|&gt;\Delta_{th1}\nonumber&#10;\end{align}&#10;\end{document}" title="IguanaTex Bitmap Display">
              <a:extLst>
                <a:ext uri="{FF2B5EF4-FFF2-40B4-BE49-F238E27FC236}">
                  <a16:creationId xmlns:a16="http://schemas.microsoft.com/office/drawing/2014/main" id="{AE8BB079-3F98-4DAC-ACE0-4041A231F7D6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117" y="1528385"/>
              <a:ext cx="463239" cy="124343"/>
            </a:xfrm>
            <a:prstGeom prst="rect">
              <a:avLst/>
            </a:prstGeom>
          </p:spPr>
        </p:pic>
        <p:pic>
          <p:nvPicPr>
            <p:cNvPr id="96" name="Picture 95" descr="\documentclass{article}&#10;\usepackage{amsmath}&#10;\pagestyle{empty}&#10;\begin{document}&#10;\begin{align}&#10;&amp;|\hat{\Delta}|&lt;\Delta_{th2}\nonumber&#10;\end{align}&#10;\end{document}" title="IguanaTex Bitmap Display">
              <a:extLst>
                <a:ext uri="{FF2B5EF4-FFF2-40B4-BE49-F238E27FC236}">
                  <a16:creationId xmlns:a16="http://schemas.microsoft.com/office/drawing/2014/main" id="{EF58C0EF-5FE4-4FF6-A0BA-42CF5D670CDC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679" y="1179457"/>
              <a:ext cx="465677" cy="124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48699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5.99551"/>
  <p:tag name="ORIGINALWIDTH" val="111.7361"/>
  <p:tag name="LATEXADDIN" val="\documentclass{article}&#10;\usepackage{amsmath}&#10;\pagestyle{empty}&#10;\begin{document}&#10;\begin{align}&#10;\theta_d,\dot{\theta}_d,\ddot{\theta}_d\nonumber&#10;\end{align}&#10;\end{document}"/>
  <p:tag name="IGUANATEXSIZE" val="12"/>
  <p:tag name="IGUANATEXCURSOR" val="142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.74614"/>
  <p:tag name="ORIGINALWIDTH" val="23.99701"/>
  <p:tag name="LATEXADDIN" val="\documentclass{article}&#10;\usepackage{amsmath}&#10;\usepackage{xcolor}&#10;\pagestyle{empty}&#10;\begin{document}&#10;\begin{align}&#10;\color{blue}&#10;\hat{\Delta}\nonumber&#10;\end{align}&#10;\end{document}"/>
  <p:tag name="IGUANATEXSIZE" val="12"/>
  <p:tag name="IGUANATEXCURSOR" val="125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29.99622"/>
  <p:tag name="LATEXADDIN" val="\documentclass{article}&#10;\usepackage{amsmath}&#10;\pagestyle{empty}&#10;\begin{document}&#10;\begin{align}&#10;p_d\nonumber&#10;\end{align}&#10;\end{document}"/>
  <p:tag name="IGUANATEXSIZE" val="12"/>
  <p:tag name="IGUANATEXCURSOR" val="9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38.99512"/>
  <p:tag name="LATEXADDIN" val="\documentclass{article}&#10;\usepackage{amsmath}&#10;\pagestyle{empty}&#10;\begin{document}&#10;\begin{align}&#10;p_m\nonumber&#10;\end{align}&#10;\end{document}"/>
  <p:tag name="IGUANATEXSIZE" val="12"/>
  <p:tag name="IGUANATEXCURSOR" val="97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.74654"/>
  <p:tag name="ORIGINALWIDTH" val="16.49795"/>
  <p:tag name="LATEXADDIN" val="\documentclass{article}&#10;\usepackage{amsmath}&#10;\pagestyle{empty}&#10;\begin{document}&#10;\begin{align}&#10;\phi\nonumber&#10;\end{align}&#10;\end{document}"/>
  <p:tag name="IGUANATEXSIZE" val="12"/>
  <p:tag name="IGUANATEXCURSOR" val="98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15.74803"/>
  <p:tag name="LATEXADDIN" val="\documentclass{article}&#10;\usepackage{amsmath}&#10;\pagestyle{empty}&#10;\begin{document}&#10;\begin{align}&#10;\lambda\nonumber&#10;\end{align}&#10;\end{document}"/>
  <p:tag name="IGUANATEXSIZE" val="12"/>
  <p:tag name="IGUANATEXCURSOR" val="101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.74614"/>
  <p:tag name="ORIGINALWIDTH" val="72.74094"/>
  <p:tag name="LATEXADDIN" val="\documentclass{article}&#10;\usepackage{amsmath}&#10;\pagestyle{empty}&#10;\begin{document}&#10;\begin{align}&#10;de/dt\nonumber&#10;\end{align}&#10;\end{document}"/>
  <p:tag name="IGUANATEXSIZE" val="12"/>
  <p:tag name="IGUANATEXCURSOR" val="108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5.99551"/>
  <p:tag name="ORIGINALWIDTH" val="111.7361"/>
  <p:tag name="LATEXADDIN" val="\documentclass{article}&#10;\usepackage{amsmath}&#10;\pagestyle{empty}&#10;\begin{document}&#10;\begin{align}&#10;\theta_d,\dot{\theta}_d,\ddot{\theta}_d\nonumber&#10;\end{align}&#10;\end{document}"/>
  <p:tag name="IGUANATEXSIZE" val="8"/>
  <p:tag name="IGUANATEXCURSOR" val="142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.49835"/>
  <p:tag name="ORIGINALWIDTH" val="12.74843"/>
  <p:tag name="LATEXADDIN" val="\documentclass{article}&#10;\usepackage{amsmath}&#10;\pagestyle{empty}&#10;\begin{document}&#10;\begin{align}&#10;e\nonumber&#10;\end{align}&#10;\end{document}"/>
  <p:tag name="IGUANATEXSIZE" val="8"/>
  <p:tag name="IGUANATEXCURSOR" val="104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13.49835"/>
  <p:tag name="LATEXADDIN" val="\documentclass{article}&#10;\usepackage{amsmath}&#10;\pagestyle{empty}&#10;\begin{document}&#10;\begin{align}&#10;\theta\nonumber&#10;\end{align}&#10;\end{document}"/>
  <p:tag name="IGUANATEXSIZE" val="8"/>
  <p:tag name="IGUANATEXCURSOR" val="100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.74654"/>
  <p:tag name="ORIGINALWIDTH" val="47.24409"/>
  <p:tag name="LATEXADDIN" val="\documentclass{article}&#10;\usepackage{amsmath}&#10;\pagestyle{empty}&#10;\begin{document}&#10;\begin{align}&#10;\theta,\phi\nonumber&#10;\end{align}&#10;\end{document}"/>
  <p:tag name="IGUANATEXSIZE" val="8"/>
  <p:tag name="IGUANATEXCURSOR" val="105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.49835"/>
  <p:tag name="ORIGINALWIDTH" val="17.24787"/>
  <p:tag name="LATEXADDIN" val="\documentclass{article}&#10;\usepackage{amsmath}&#10;\pagestyle{empty}&#10;\begin{document}&#10;\begin{align}&#10;\sigma\nonumber&#10;\end{align}&#10;\end{document}"/>
  <p:tag name="IGUANATEXSIZE" val="8"/>
  <p:tag name="IGUANATEXCURSOR" val="100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.74614"/>
  <p:tag name="ORIGINALWIDTH" val="23.99701"/>
  <p:tag name="LATEXADDIN" val="\documentclass{article}&#10;\usepackage{amsmath}&#10;\usepackage{xcolor}&#10;\pagestyle{empty}&#10;\begin{document}&#10;\begin{align}&#10;\color{blue}&#10;\hat{\Delta}\nonumber&#10;\end{align}&#10;\end{document}"/>
  <p:tag name="IGUANATEXSIZE" val="8"/>
  <p:tag name="IGUANATEXCURSOR" val="125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29.99622"/>
  <p:tag name="LATEXADDIN" val="\documentclass{article}&#10;\usepackage{amsmath}&#10;\pagestyle{empty}&#10;\begin{document}&#10;\begin{align}&#10;p_d\nonumber&#10;\end{align}&#10;\end{document}"/>
  <p:tag name="IGUANATEXSIZE" val="8"/>
  <p:tag name="IGUANATEXCURSOR" val="94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9.49756"/>
  <p:tag name="ORIGINALWIDTH" val="38.99512"/>
  <p:tag name="LATEXADDIN" val="\documentclass{article}&#10;\usepackage{amsmath}&#10;\pagestyle{empty}&#10;\begin{document}&#10;\begin{align}&#10;p_m\nonumber&#10;\end{align}&#10;\end{document}"/>
  <p:tag name="IGUANATEXSIZE" val="8"/>
  <p:tag name="IGUANATEXCURSOR" val="97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.74654"/>
  <p:tag name="ORIGINALWIDTH" val="16.49795"/>
  <p:tag name="LATEXADDIN" val="\documentclass{article}&#10;\usepackage{amsmath}&#10;\pagestyle{empty}&#10;\begin{document}&#10;\begin{align}&#10;\phi\nonumber&#10;\end{align}&#10;\end{document}"/>
  <p:tag name="IGUANATEXSIZE" val="8"/>
  <p:tag name="IGUANATEXCURSOR" val="98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15.74803"/>
  <p:tag name="LATEXADDIN" val="\documentclass{article}&#10;\usepackage{amsmath}&#10;\pagestyle{empty}&#10;\begin{document}&#10;\begin{align}&#10;\lambda\nonumber&#10;\end{align}&#10;\end{document}"/>
  <p:tag name="IGUANATEXSIZE" val="8"/>
  <p:tag name="IGUANATEXCURSOR" val="110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9.98874"/>
  <p:tag name="ORIGINALWIDTH" val="161.9798"/>
  <p:tag name="LATEXADDIN" val="\documentclass{article}&#10;\usepackage{amsmath}&#10;\pagestyle{empty}&#10;\begin{document}&#10;\begin{align}&#10;&amp;\theta_{d_{new}},\dot{\theta}_{d_{new}},\nonumber&#10;\\\nonumber&#10;&amp;\ddot{\theta}_{d_{new}}\nonumber&#10;\end{align}&#10;\end{document}"/>
  <p:tag name="IGUANATEXSIZE" val="8"/>
  <p:tag name="IGUANATEXCURSOR" val="158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.249685"/>
  <p:tag name="ORIGINALWIDTH" val="19.49756"/>
  <p:tag name="LATEXADDIN" val="\documentclass{article}&#10;\usepackage{amsmath}&#10;\pagestyle{empty}&#10;\begin{document}&#10;\begin{align}&#10;-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1.49606"/>
  <p:tag name="ORIGINALWIDTH" val="107.9865"/>
  <p:tag name="LATEXADDIN" val="\documentclass{article}&#10;\usepackage{amsmath}&#10;\pagestyle{empty}&#10;\begin{document}&#10;\begin{align}&#10;|e|&lt;e_{th}\nonumber&#10;\end{align}&#10;\end{document}"/>
  <p:tag name="IGUANATEXSIZE" val="8"/>
  <p:tag name="IGUANATEXCURSOR" val="113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84.73937"/>
  <p:tag name="ORIGINALWIDTH" val="142.4822"/>
  <p:tag name="LATEXADDIN" val="\documentclass{article}&#10;\usepackage{amsmath}&#10;\pagestyle{empty}&#10;\begin{document}&#10;\begin{align}&#10;&amp;|\hat{\Delta}|&gt;\Delta_{th1}\nonumber\\&#10;&amp;|e|&gt;e_{th}\nonumber&#10;\end{align}&#10;\end{document}"/>
  <p:tag name="IGUANATEXSIZE" val="8"/>
  <p:tag name="IGUANATEXCURSOR" val="135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8.2452"/>
  <p:tag name="ORIGINALWIDTH" val="142.4822"/>
  <p:tag name="LATEXADDIN" val="\documentclass{article}&#10;\usepackage{amsmath}&#10;\pagestyle{empty}&#10;\begin{document}&#10;\begin{align}&#10;&amp;|\hat{\Delta}|&gt;\Delta_{th1}\nonumber&#10;\end{align}&#10;\end{document}"/>
  <p:tag name="IGUANATEXSIZE" val="8"/>
  <p:tag name="IGUANATEXCURSOR" val="131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8.2452"/>
  <p:tag name="ORIGINALWIDTH" val="143.2321"/>
  <p:tag name="LATEXADDIN" val="\documentclass{article}&#10;\usepackage{amsmath}&#10;\pagestyle{empty}&#10;\begin{document}&#10;\begin{align}&#10;&amp;|\hat{\Delta}|&lt;\Delta_{th2}\nonumber&#10;\end{align}&#10;\end{document}"/>
  <p:tag name="IGUANATEXSIZE" val="8"/>
  <p:tag name="IGUANATEXCURSOR" val="121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30.74614"/>
  <p:tag name="ORIGINALWIDTH" val="72.74094"/>
  <p:tag name="LATEXADDIN" val="\documentclass{article}&#10;\usepackage{amsmath}&#10;\pagestyle{empty}&#10;\begin{document}&#10;\begin{align}&#10;de/dt\nonumber&#10;\end{align}&#10;\end{document}"/>
  <p:tag name="IGUANATEXSIZE" val="8"/>
  <p:tag name="IGUANATEXCURSOR" val="108"/>
  <p:tag name="TRANSPARENCY" val="True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.49835"/>
  <p:tag name="ORIGINALWIDTH" val="12.74843"/>
  <p:tag name="LATEXADDIN" val="\documentclass{article}&#10;\usepackage{amsmath}&#10;\pagestyle{empty}&#10;\begin{document}&#10;\begin{align}&#10;e\nonumber&#10;\end{align}&#10;\end{document}"/>
  <p:tag name="IGUANATEXSIZE" val="14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13.49835"/>
  <p:tag name="LATEXADDIN" val="\documentclass{article}&#10;\usepackage{amsmath}&#10;\pagestyle{empty}&#10;\begin{document}&#10;\begin{align}&#10;\theta\nonumber&#10;\end{align}&#10;\end{document}"/>
  <p:tag name="IGUANATEXSIZE" val="12"/>
  <p:tag name="IGUANATEXCURSOR" val="100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7.74654"/>
  <p:tag name="ORIGINALWIDTH" val="47.24409"/>
  <p:tag name="LATEXADDIN" val="\documentclass{article}&#10;\usepackage{amsmath}&#10;\pagestyle{empty}&#10;\begin{document}&#10;\begin{align}&#10;\theta,\phi\nonumber&#10;\end{align}&#10;\end{document}"/>
  <p:tag name="IGUANATEXSIZE" val="12"/>
  <p:tag name="IGUANATEXCURSOR" val="105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21.74724"/>
  <p:tag name="ORIGINALWIDTH" val="20.9974"/>
  <p:tag name="LATEXADDIN" val="\documentclass{article}&#10;\usepackage{amsmath}&#10;\pagestyle{empty}&#10;\begin{document}&#10;\begin{align}&#10;+\nonumber&#10;\end{align}&#10;\end{document}"/>
  <p:tag name="IGUANATEXSIZE" val="12"/>
  <p:tag name="IGUANATEXCURSOR" val="104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300"/>
  <p:tag name="ORIGINALHEIGHT" val="13.49835"/>
  <p:tag name="ORIGINALWIDTH" val="17.24787"/>
  <p:tag name="LATEXADDIN" val="\documentclass{article}&#10;\usepackage{amsmath}&#10;\pagestyle{empty}&#10;\begin{document}&#10;\begin{align}&#10;\sigma\nonumber&#10;\end{align}&#10;\end{document}"/>
  <p:tag name="IGUANATEXSIZE" val="12"/>
  <p:tag name="IGUANATEXCURSOR" val="100"/>
  <p:tag name="TRANSPARENCY" val="True"/>
  <p:tag name="FILENAME" val=""/>
  <p:tag name="LATEXENGINEID" val="0"/>
  <p:tag name="TEMPFOLDER" val="D: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</TotalTime>
  <Words>15</Words>
  <Application>Microsoft Office PowerPoint</Application>
  <PresentationFormat>Custom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 Qiao</dc:creator>
  <cp:lastModifiedBy>Zhi Qiao</cp:lastModifiedBy>
  <cp:revision>8</cp:revision>
  <dcterms:created xsi:type="dcterms:W3CDTF">2021-07-13T01:52:56Z</dcterms:created>
  <dcterms:modified xsi:type="dcterms:W3CDTF">2022-01-17T22:10:44Z</dcterms:modified>
</cp:coreProperties>
</file>