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40538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2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374121"/>
            <a:ext cx="51304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200679"/>
            <a:ext cx="5130404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21709"/>
            <a:ext cx="1474991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21709"/>
            <a:ext cx="4339466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69913"/>
            <a:ext cx="5899964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529821"/>
            <a:ext cx="5899964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08542"/>
            <a:ext cx="2907229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608542"/>
            <a:ext cx="2907229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1709"/>
            <a:ext cx="5899964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560388"/>
            <a:ext cx="289386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835025"/>
            <a:ext cx="289386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60388"/>
            <a:ext cx="290812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835025"/>
            <a:ext cx="290812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29142"/>
            <a:ext cx="3463022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85800"/>
            <a:ext cx="2206251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29142"/>
            <a:ext cx="3463022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85800"/>
            <a:ext cx="2206251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21709"/>
            <a:ext cx="5899964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08542"/>
            <a:ext cx="5899964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118784"/>
            <a:ext cx="153912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487-E9A5-4BD0-B6C1-1043E79918C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118784"/>
            <a:ext cx="2308682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118784"/>
            <a:ext cx="153912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4.png"/><Relationship Id="rId26" Type="http://schemas.openxmlformats.org/officeDocument/2006/relationships/image" Target="../media/image13.png"/><Relationship Id="rId3" Type="http://schemas.openxmlformats.org/officeDocument/2006/relationships/tags" Target="../tags/tag18.xml"/><Relationship Id="rId21" Type="http://schemas.openxmlformats.org/officeDocument/2006/relationships/image" Target="../media/image7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png"/><Relationship Id="rId25" Type="http://schemas.openxmlformats.org/officeDocument/2006/relationships/image" Target="../media/image12.png"/><Relationship Id="rId2" Type="http://schemas.openxmlformats.org/officeDocument/2006/relationships/tags" Target="../tags/tag17.xml"/><Relationship Id="rId16" Type="http://schemas.openxmlformats.org/officeDocument/2006/relationships/image" Target="../media/image1.png"/><Relationship Id="rId20" Type="http://schemas.openxmlformats.org/officeDocument/2006/relationships/image" Target="../media/image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11.png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10.png"/><Relationship Id="rId28" Type="http://schemas.openxmlformats.org/officeDocument/2006/relationships/image" Target="../media/image8.png"/><Relationship Id="rId10" Type="http://schemas.openxmlformats.org/officeDocument/2006/relationships/tags" Target="../tags/tag25.xml"/><Relationship Id="rId19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9FA6-C8C0-47B2-96FF-4C3017BE85D2}"/>
              </a:ext>
            </a:extLst>
          </p:cNvPr>
          <p:cNvSpPr txBox="1"/>
          <p:nvPr/>
        </p:nvSpPr>
        <p:spPr>
          <a:xfrm>
            <a:off x="661662" y="741233"/>
            <a:ext cx="857332" cy="48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FF0000"/>
                </a:solidFill>
              </a:rPr>
              <a:t>Mode</a:t>
            </a:r>
          </a:p>
          <a:p>
            <a:pPr algn="ctr"/>
            <a:r>
              <a:rPr lang="en-US" sz="1282" dirty="0">
                <a:solidFill>
                  <a:srgbClr val="FF0000"/>
                </a:solidFill>
              </a:rPr>
              <a:t>Switching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26D6A-739F-47B7-BDD1-18FE1064F25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334" y="984697"/>
            <a:ext cx="529328" cy="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F902C-2E11-4FE4-B287-75112721534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1518994" y="984697"/>
            <a:ext cx="174238" cy="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511DD-202A-41E7-8154-6F188206CAF9}"/>
              </a:ext>
            </a:extLst>
          </p:cNvPr>
          <p:cNvSpPr txBox="1"/>
          <p:nvPr/>
        </p:nvSpPr>
        <p:spPr>
          <a:xfrm>
            <a:off x="3670987" y="839910"/>
            <a:ext cx="551617" cy="28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SMC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CA3CE-A48A-463F-8C30-13916A92913B}"/>
              </a:ext>
            </a:extLst>
          </p:cNvPr>
          <p:cNvSpPr/>
          <p:nvPr/>
        </p:nvSpPr>
        <p:spPr>
          <a:xfrm>
            <a:off x="1693232" y="914629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F243-184B-4D77-BBAA-2CC44FC0E547}"/>
              </a:ext>
            </a:extLst>
          </p:cNvPr>
          <p:cNvSpPr txBox="1"/>
          <p:nvPr/>
        </p:nvSpPr>
        <p:spPr>
          <a:xfrm>
            <a:off x="4480552" y="741233"/>
            <a:ext cx="805289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 err="1"/>
              <a:t>PressrueControl</a:t>
            </a:r>
            <a:endParaRPr lang="en-US" sz="128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733C1-4E59-4FFE-9FAA-2A77E55FE8DF}"/>
              </a:ext>
            </a:extLst>
          </p:cNvPr>
          <p:cNvSpPr txBox="1"/>
          <p:nvPr/>
        </p:nvSpPr>
        <p:spPr>
          <a:xfrm>
            <a:off x="5557940" y="741233"/>
            <a:ext cx="834708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Soft</a:t>
            </a:r>
          </a:p>
          <a:p>
            <a:pPr algn="ctr"/>
            <a:r>
              <a:rPr lang="en-US" sz="1282" dirty="0"/>
              <a:t>Actuator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E422-1956-4A4B-A2C3-94A99C5F72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22604" y="984697"/>
            <a:ext cx="257948" cy="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12E2C-E2F2-4D5B-877F-90E41F56E5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285841" y="984697"/>
            <a:ext cx="272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64FE-3A58-4E1F-B874-6A02AF82237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92648" y="984697"/>
            <a:ext cx="399543" cy="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\begin{align}&#10;\theta_d,\dot{\theta}_d,\ddot{\theta}_d\nonumber&#10;\end{align}&#10;\end{document}" title="IguanaTex Bitmap Display">
            <a:extLst>
              <a:ext uri="{FF2B5EF4-FFF2-40B4-BE49-F238E27FC236}">
                <a16:creationId xmlns:a16="http://schemas.microsoft.com/office/drawing/2014/main" id="{7685CFFD-51A7-4AF8-ACC0-CE7EE545D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" y="765391"/>
            <a:ext cx="582350" cy="18760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81C1A4E1-C0E0-4E81-9086-250B4CB0D9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8" y="842860"/>
            <a:ext cx="109435" cy="11334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\begin{align}&#10;-\nonumber&#10;\end{align}&#10;\end{document}" title="IguanaTex Bitmap Display">
            <a:extLst>
              <a:ext uri="{FF2B5EF4-FFF2-40B4-BE49-F238E27FC236}">
                <a16:creationId xmlns:a16="http://schemas.microsoft.com/office/drawing/2014/main" id="{38DBE704-8595-46F1-B93E-00A4AABD3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33" y="1166972"/>
            <a:ext cx="101618" cy="11725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\begin{align}&#10;e\nonumber&#10;\end{align}&#10;\end{document}" title="IguanaTex Bitmap Display">
            <a:extLst>
              <a:ext uri="{FF2B5EF4-FFF2-40B4-BE49-F238E27FC236}">
                <a16:creationId xmlns:a16="http://schemas.microsoft.com/office/drawing/2014/main" id="{F09D1788-7002-460F-A695-A69E0351E3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1" y="858492"/>
            <a:ext cx="77516" cy="820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1FB4D1-054A-4181-9F4C-3A1737B6F839}"/>
              </a:ext>
            </a:extLst>
          </p:cNvPr>
          <p:cNvGrpSpPr/>
          <p:nvPr/>
        </p:nvGrpSpPr>
        <p:grpSpPr>
          <a:xfrm>
            <a:off x="2220941" y="313993"/>
            <a:ext cx="644329" cy="289631"/>
            <a:chOff x="1997416" y="1398635"/>
            <a:chExt cx="602909" cy="27101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1912DB-9BBC-4B84-AD90-4CA6394B5ED5}"/>
                </a:ext>
              </a:extLst>
            </p:cNvPr>
            <p:cNvSpPr txBox="1"/>
            <p:nvPr/>
          </p:nvSpPr>
          <p:spPr>
            <a:xfrm>
              <a:off x="1997416" y="1398635"/>
              <a:ext cx="602909" cy="271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42" name="Picture 41" descr="\documentclass{article}&#10;\usepackage{amsmath}&#10;\pagestyle{empty}&#10;\begin{document}&#10;\begin{align}&#10;de/dt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1EDF20-97E6-4620-8A73-15327D00C79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98" y="1462162"/>
              <a:ext cx="354743" cy="149943"/>
            </a:xfrm>
            <a:prstGeom prst="rect">
              <a:avLst/>
            </a:prstGeom>
          </p:spPr>
        </p:pic>
      </p:grpSp>
      <p:pic>
        <p:nvPicPr>
          <p:cNvPr id="53" name="Picture 52" descr="\documentclass{article}&#10;\usepackage{amsmath}&#10;\pagestyle{empty}&#10;\begin{document}&#10;\begin{align}&#10;\theta\nonumber&#10;\end{align}&#10;\end{document}" title="IguanaTex Bitmap Display">
            <a:extLst>
              <a:ext uri="{FF2B5EF4-FFF2-40B4-BE49-F238E27FC236}">
                <a16:creationId xmlns:a16="http://schemas.microsoft.com/office/drawing/2014/main" id="{52840088-0049-46C2-8C29-7F7C2B2D5A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2" y="1177943"/>
            <a:ext cx="70351" cy="11334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B84D1B-80C9-42B5-9335-3D6AA1792E01}"/>
              </a:ext>
            </a:extLst>
          </p:cNvPr>
          <p:cNvCxnSpPr>
            <a:cxnSpLocks/>
          </p:cNvCxnSpPr>
          <p:nvPr/>
        </p:nvCxnSpPr>
        <p:spPr>
          <a:xfrm flipH="1" flipV="1">
            <a:off x="1766523" y="1989414"/>
            <a:ext cx="4753567" cy="1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41E9D7-A0C7-465A-9389-D6514F171261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1766524" y="1061212"/>
            <a:ext cx="0" cy="93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9A80A6-28D1-4903-BB54-BB6B408FA620}"/>
              </a:ext>
            </a:extLst>
          </p:cNvPr>
          <p:cNvCxnSpPr>
            <a:cxnSpLocks/>
          </p:cNvCxnSpPr>
          <p:nvPr/>
        </p:nvCxnSpPr>
        <p:spPr>
          <a:xfrm flipV="1">
            <a:off x="6520090" y="987921"/>
            <a:ext cx="0" cy="1006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{amsmath}&#10;\pagestyle{empty}&#10;\begin{document}&#10;\begin{align}&#10;\theta,\phi\nonumber&#10;\end{align}&#10;\end{document}" title="IguanaTex Bitmap Display">
            <a:extLst>
              <a:ext uri="{FF2B5EF4-FFF2-40B4-BE49-F238E27FC236}">
                <a16:creationId xmlns:a16="http://schemas.microsoft.com/office/drawing/2014/main" id="{D2946E7B-DDC0-4B1F-B49C-E9A01B25B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2" y="827225"/>
            <a:ext cx="246230" cy="14461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92F34-00C7-4BBA-88D4-5C48452056F5}"/>
              </a:ext>
            </a:extLst>
          </p:cNvPr>
          <p:cNvGrpSpPr/>
          <p:nvPr/>
        </p:nvGrpSpPr>
        <p:grpSpPr>
          <a:xfrm>
            <a:off x="2220942" y="839913"/>
            <a:ext cx="644329" cy="289631"/>
            <a:chOff x="2276570" y="1008312"/>
            <a:chExt cx="602909" cy="2710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276570" y="1008312"/>
              <a:ext cx="602909" cy="271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70" name="Picture 69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9FC4678D-C472-4CE2-93B2-B41402A2B3C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763" y="1093782"/>
              <a:ext cx="76800" cy="106057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0513D-B5E7-4D2F-84A1-FC7CC60DC1AF}"/>
              </a:ext>
            </a:extLst>
          </p:cNvPr>
          <p:cNvCxnSpPr>
            <a:cxnSpLocks/>
            <a:stCxn id="11" idx="6"/>
            <a:endCxn id="66" idx="1"/>
          </p:cNvCxnSpPr>
          <p:nvPr/>
        </p:nvCxnSpPr>
        <p:spPr>
          <a:xfrm flipV="1">
            <a:off x="1839815" y="984729"/>
            <a:ext cx="381127" cy="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AEFDE95-8E1A-43C2-94D5-5610F8B6A696}"/>
              </a:ext>
            </a:extLst>
          </p:cNvPr>
          <p:cNvSpPr/>
          <p:nvPr/>
        </p:nvSpPr>
        <p:spPr>
          <a:xfrm>
            <a:off x="3086106" y="914629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482F87-BCEC-465F-A278-5C159BA01843}"/>
              </a:ext>
            </a:extLst>
          </p:cNvPr>
          <p:cNvSpPr txBox="1"/>
          <p:nvPr/>
        </p:nvSpPr>
        <p:spPr>
          <a:xfrm>
            <a:off x="4578480" y="1490541"/>
            <a:ext cx="632749" cy="289631"/>
          </a:xfrm>
          <a:prstGeom prst="rect">
            <a:avLst/>
          </a:prstGeom>
          <a:ln>
            <a:solidFill>
              <a:srgbClr val="2D0A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2D0AFE"/>
                </a:solidFill>
              </a:rPr>
              <a:t>NDOB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73A00-5D17-4C62-94C4-AFEA1C3D07DF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>
            <a:off x="2865271" y="984729"/>
            <a:ext cx="220835" cy="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F098568F-D4E0-4920-9E13-561FEDBEB1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76" y="842860"/>
            <a:ext cx="109435" cy="113343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21E414-1E94-4960-8247-208ADEDC7A48}"/>
              </a:ext>
            </a:extLst>
          </p:cNvPr>
          <p:cNvCxnSpPr>
            <a:cxnSpLocks/>
            <a:stCxn id="78" idx="6"/>
            <a:endCxn id="10" idx="1"/>
          </p:cNvCxnSpPr>
          <p:nvPr/>
        </p:nvCxnSpPr>
        <p:spPr>
          <a:xfrm flipV="1">
            <a:off x="3232689" y="984726"/>
            <a:ext cx="438298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CA91C-A18A-4055-8FC4-9D68C319B712}"/>
              </a:ext>
            </a:extLst>
          </p:cNvPr>
          <p:cNvCxnSpPr>
            <a:cxnSpLocks/>
          </p:cNvCxnSpPr>
          <p:nvPr/>
        </p:nvCxnSpPr>
        <p:spPr>
          <a:xfrm flipH="1">
            <a:off x="5211227" y="1720401"/>
            <a:ext cx="1308863" cy="0"/>
          </a:xfrm>
          <a:prstGeom prst="straightConnector1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9C5FD2-0AF1-45F4-B7F0-765035E440DD}"/>
              </a:ext>
            </a:extLst>
          </p:cNvPr>
          <p:cNvCxnSpPr>
            <a:cxnSpLocks/>
            <a:endCxn id="80" idx="3"/>
          </p:cNvCxnSpPr>
          <p:nvPr/>
        </p:nvCxnSpPr>
        <p:spPr>
          <a:xfrm rot="5400000">
            <a:off x="4951235" y="1247915"/>
            <a:ext cx="647437" cy="12744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4201D366-25DC-42B6-876D-5A0A00208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73" y="725130"/>
            <a:ext cx="109435" cy="113343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\begin{align}&#10;\sigma\nonumber&#10;\end{align}&#10;\end{document}" title="IguanaTex Bitmap Display">
            <a:extLst>
              <a:ext uri="{FF2B5EF4-FFF2-40B4-BE49-F238E27FC236}">
                <a16:creationId xmlns:a16="http://schemas.microsoft.com/office/drawing/2014/main" id="{09D480D2-7835-4795-BC68-A7C45BE08F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42" y="864359"/>
            <a:ext cx="89893" cy="70351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720501F-3AAE-4EFC-88B4-26E82C840D05}"/>
              </a:ext>
            </a:extLst>
          </p:cNvPr>
          <p:cNvCxnSpPr>
            <a:stCxn id="40" idx="3"/>
            <a:endCxn id="78" idx="0"/>
          </p:cNvCxnSpPr>
          <p:nvPr/>
        </p:nvCxnSpPr>
        <p:spPr>
          <a:xfrm>
            <a:off x="2865270" y="458809"/>
            <a:ext cx="294128" cy="455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6E4717E-A7AF-4596-8B06-8C14D1FCFA09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861102" y="628087"/>
            <a:ext cx="529116" cy="190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5747FA0-2901-491A-A771-8033CE33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6325" y="987919"/>
            <a:ext cx="684054" cy="246695"/>
          </a:xfrm>
          <a:prstGeom prst="bentConnector4">
            <a:avLst>
              <a:gd name="adj1" fmla="val 308"/>
              <a:gd name="adj2" fmla="val 199031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91A2D9-744B-43C8-A284-4705EE063D1B}"/>
              </a:ext>
            </a:extLst>
          </p:cNvPr>
          <p:cNvCxnSpPr>
            <a:stCxn id="80" idx="1"/>
            <a:endCxn id="10" idx="2"/>
          </p:cNvCxnSpPr>
          <p:nvPr/>
        </p:nvCxnSpPr>
        <p:spPr>
          <a:xfrm rot="10800000">
            <a:off x="3946796" y="1129541"/>
            <a:ext cx="631684" cy="505816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F3DEBDB-3360-416A-907D-25922057B91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090329" y="1228162"/>
            <a:ext cx="2856475" cy="410401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usepackage{xcolor}&#10;\pagestyle{empty}&#10;\begin{document}&#10;\begin{align}&#10;\color{blue}&#10;\hat{\Delta}\nonumber&#10;\end{align}&#10;\end{document}" title="IguanaTex Bitmap Display">
            <a:extLst>
              <a:ext uri="{FF2B5EF4-FFF2-40B4-BE49-F238E27FC236}">
                <a16:creationId xmlns:a16="http://schemas.microsoft.com/office/drawing/2014/main" id="{9902A93A-45DF-4591-B015-947945C850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99" y="1447820"/>
            <a:ext cx="125068" cy="160244"/>
          </a:xfrm>
          <a:prstGeom prst="rect">
            <a:avLst/>
          </a:prstGeom>
        </p:spPr>
      </p:pic>
      <p:pic>
        <p:nvPicPr>
          <p:cNvPr id="138" name="Picture 137" descr="\documentclass{article}&#10;\usepackage{amsmath}&#10;\pagestyle{empty}&#10;\begin{document}&#10;\begin{align}&#10;p_d\nonumber&#10;\end{align}&#10;\end{document}" title="IguanaTex Bitmap Display">
            <a:extLst>
              <a:ext uri="{FF2B5EF4-FFF2-40B4-BE49-F238E27FC236}">
                <a16:creationId xmlns:a16="http://schemas.microsoft.com/office/drawing/2014/main" id="{D0807747-B5C4-4514-A702-881CF8DC2BE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30" y="848722"/>
            <a:ext cx="156335" cy="101618"/>
          </a:xfrm>
          <a:prstGeom prst="rect">
            <a:avLst/>
          </a:prstGeom>
        </p:spPr>
      </p:pic>
      <p:pic>
        <p:nvPicPr>
          <p:cNvPr id="140" name="Picture 139" descr="\documentclass{article}&#10;\usepackage{amsmath}&#10;\pagestyle{empty}&#10;\begin{document}&#10;\begin{align}&#10;p_m\nonumber&#10;\end{align}&#10;\end{document}" title="IguanaTex Bitmap Display">
            <a:extLst>
              <a:ext uri="{FF2B5EF4-FFF2-40B4-BE49-F238E27FC236}">
                <a16:creationId xmlns:a16="http://schemas.microsoft.com/office/drawing/2014/main" id="{FBB87B51-5BD1-4F81-B0B1-F1BFF486EE3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12" y="848722"/>
            <a:ext cx="203235" cy="101618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EDA6DC9-EAAA-4220-9575-B4FFF6A2C1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9083" y="1439549"/>
            <a:ext cx="928359" cy="19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\documentclass{article}&#10;\usepackage{amsmath}&#10;\pagestyle{empty}&#10;\begin{document}&#10;\begin{align}&#10;\phi\nonumber&#10;\end{align}&#10;\end{document}" title="IguanaTex Bitmap Display">
            <a:extLst>
              <a:ext uri="{FF2B5EF4-FFF2-40B4-BE49-F238E27FC236}">
                <a16:creationId xmlns:a16="http://schemas.microsoft.com/office/drawing/2014/main" id="{0C7F8AF4-8441-4199-9500-40A2A91DD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54" y="1108112"/>
            <a:ext cx="85985" cy="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CBF73D7-C769-4B50-B9C6-FC542C0BCCD9}"/>
              </a:ext>
            </a:extLst>
          </p:cNvPr>
          <p:cNvGrpSpPr/>
          <p:nvPr/>
        </p:nvGrpSpPr>
        <p:grpSpPr>
          <a:xfrm>
            <a:off x="46526" y="310540"/>
            <a:ext cx="6748910" cy="1212236"/>
            <a:chOff x="46526" y="310540"/>
            <a:chExt cx="6748910" cy="12122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511DD-202A-41E7-8154-6F188206CAF9}"/>
                </a:ext>
              </a:extLst>
            </p:cNvPr>
            <p:cNvSpPr txBox="1"/>
            <p:nvPr/>
          </p:nvSpPr>
          <p:spPr>
            <a:xfrm>
              <a:off x="3796729" y="802788"/>
              <a:ext cx="42587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SMC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6CA3CE-A48A-463F-8C30-13916A92913B}"/>
                </a:ext>
              </a:extLst>
            </p:cNvPr>
            <p:cNvSpPr/>
            <p:nvPr/>
          </p:nvSpPr>
          <p:spPr>
            <a:xfrm>
              <a:off x="1817048" y="837219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8F243-184B-4D77-BBAA-2CC44FC0E547}"/>
                </a:ext>
              </a:extLst>
            </p:cNvPr>
            <p:cNvSpPr txBox="1"/>
            <p:nvPr/>
          </p:nvSpPr>
          <p:spPr>
            <a:xfrm>
              <a:off x="4480553" y="741233"/>
              <a:ext cx="6309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Pressure Control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733C1-4E59-4FFE-9FAA-2A77E55FE8DF}"/>
                </a:ext>
              </a:extLst>
            </p:cNvPr>
            <p:cNvSpPr txBox="1"/>
            <p:nvPr/>
          </p:nvSpPr>
          <p:spPr>
            <a:xfrm>
              <a:off x="5557940" y="741233"/>
              <a:ext cx="6788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Soft</a:t>
              </a:r>
            </a:p>
            <a:p>
              <a:pPr algn="ctr"/>
              <a:r>
                <a:rPr lang="en-US" sz="800" dirty="0"/>
                <a:t>Actuator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ABE422-1956-4A4B-A2C3-94A99C5F7276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222604" y="910510"/>
              <a:ext cx="2579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A12E2C-E2F2-4D5B-877F-90E41F56E5C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111483" y="910510"/>
              <a:ext cx="446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A64FE-3A58-4E1F-B874-6A02AF8223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236768" y="910510"/>
              <a:ext cx="558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\documentclass{article}&#10;\usepackage{amsmath}&#10;\pagestyle{empty}&#10;\begin{document}&#10;\begin{align}&#10;\theta_d,\dot{\theta}_d,\ddot{\theta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82AB8E1-4B09-402A-B32B-5BF48BC78D1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4" y="761488"/>
              <a:ext cx="363276" cy="117029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81C1A4E1-C0E0-4E81-9086-250B4CB0D9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234" y="842860"/>
              <a:ext cx="44143" cy="45720"/>
            </a:xfrm>
            <a:prstGeom prst="rect">
              <a:avLst/>
            </a:prstGeom>
          </p:spPr>
        </p:pic>
        <p:pic>
          <p:nvPicPr>
            <p:cNvPr id="24" name="Picture 23" descr="\documentclass{article}&#10;\usepackage{amsmath}&#10;\pagestyle{empty}&#10;\begin{document}&#10;\begin{align}&#10;e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C1E2A6C-7440-4164-B2FA-1499524B60F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447" y="858492"/>
              <a:ext cx="41448" cy="4388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D0FD86-12C5-4F5A-BCE5-E8BF4AC5D661}"/>
                </a:ext>
              </a:extLst>
            </p:cNvPr>
            <p:cNvGrpSpPr/>
            <p:nvPr/>
          </p:nvGrpSpPr>
          <p:grpSpPr>
            <a:xfrm>
              <a:off x="2344757" y="313995"/>
              <a:ext cx="644329" cy="215444"/>
              <a:chOff x="2220941" y="313995"/>
              <a:chExt cx="644329" cy="21544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1912DB-9BBC-4B84-AD90-4CA6394B5ED5}"/>
                  </a:ext>
                </a:extLst>
              </p:cNvPr>
              <p:cNvSpPr txBox="1"/>
              <p:nvPr/>
            </p:nvSpPr>
            <p:spPr>
              <a:xfrm>
                <a:off x="2220941" y="313995"/>
                <a:ext cx="644329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/>
              </a:p>
            </p:txBody>
          </p:sp>
          <p:pic>
            <p:nvPicPr>
              <p:cNvPr id="19" name="Picture 18" descr="\documentclass{article}&#10;\usepackage{amsmath}&#10;\pagestyle{empty}&#10;\begin{document}&#10;\begin{align}&#10;de/dt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3496898-009F-4878-87FC-25051F6812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3548" y="381886"/>
                <a:ext cx="236495" cy="99962"/>
              </a:xfrm>
              <a:prstGeom prst="rect">
                <a:avLst/>
              </a:prstGeom>
            </p:spPr>
          </p:pic>
        </p:grpSp>
        <p:pic>
          <p:nvPicPr>
            <p:cNvPr id="32" name="Picture 31" descr="\documentclass{article}&#10;\usepackage{amsmath}&#10;\pagestyle{empty}&#10;\begin{document}&#10;\begin{align}&#10;\thet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5B91D9D6-87AA-44B9-9069-65CDD625948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938" y="1177944"/>
              <a:ext cx="43886" cy="70705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B84D1B-80C9-42B5-9335-3D6AA1792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0340" y="1509043"/>
              <a:ext cx="4629751" cy="137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41E9D7-A0C7-465A-9389-D6514F17126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1890340" y="983802"/>
              <a:ext cx="0" cy="52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9A80A6-28D1-4903-BB54-BB6B408FA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0090" y="912096"/>
              <a:ext cx="0" cy="608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 descr="\documentclass{article}&#10;\usepackage{amsmath}&#10;\pagestyle{empty}&#10;\begin{document}&#10;\begin{align}&#10;\theta,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16F6575-6726-4FFD-925F-A0B43A6F306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362" y="772931"/>
              <a:ext cx="153600" cy="9021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344758" y="802788"/>
              <a:ext cx="64432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850513D-B5E7-4D2F-84A1-FC7CC60DC1AF}"/>
                </a:ext>
              </a:extLst>
            </p:cNvPr>
            <p:cNvCxnSpPr>
              <a:cxnSpLocks/>
              <a:stCxn id="11" idx="6"/>
              <a:endCxn id="66" idx="1"/>
            </p:cNvCxnSpPr>
            <p:nvPr/>
          </p:nvCxnSpPr>
          <p:spPr>
            <a:xfrm flipV="1">
              <a:off x="1963631" y="910510"/>
              <a:ext cx="38112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EFDE95-8E1A-43C2-94D5-5610F8B6A696}"/>
                </a:ext>
              </a:extLst>
            </p:cNvPr>
            <p:cNvSpPr/>
            <p:nvPr/>
          </p:nvSpPr>
          <p:spPr>
            <a:xfrm>
              <a:off x="3209922" y="837219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482F87-BCEC-465F-A278-5C159BA01843}"/>
                </a:ext>
              </a:extLst>
            </p:cNvPr>
            <p:cNvSpPr txBox="1"/>
            <p:nvPr/>
          </p:nvSpPr>
          <p:spPr>
            <a:xfrm>
              <a:off x="4578480" y="1214614"/>
              <a:ext cx="632749" cy="215444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D0AFE"/>
                  </a:solidFill>
                </a:rPr>
                <a:t>NDOB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F73A00-5D17-4C62-94C4-AFEA1C3D07DF}"/>
                </a:ext>
              </a:extLst>
            </p:cNvPr>
            <p:cNvCxnSpPr>
              <a:cxnSpLocks/>
              <a:stCxn id="66" idx="3"/>
              <a:endCxn id="78" idx="2"/>
            </p:cNvCxnSpPr>
            <p:nvPr/>
          </p:nvCxnSpPr>
          <p:spPr>
            <a:xfrm>
              <a:off x="2989087" y="910510"/>
              <a:ext cx="22083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098568F-D4E0-4920-9E13-561FEDBEB1D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529" y="807833"/>
              <a:ext cx="44143" cy="45720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21E414-1E94-4960-8247-208ADEDC7A48}"/>
                </a:ext>
              </a:extLst>
            </p:cNvPr>
            <p:cNvCxnSpPr>
              <a:cxnSpLocks/>
              <a:stCxn id="78" idx="6"/>
              <a:endCxn id="10" idx="1"/>
            </p:cNvCxnSpPr>
            <p:nvPr/>
          </p:nvCxnSpPr>
          <p:spPr>
            <a:xfrm flipV="1">
              <a:off x="3356505" y="910510"/>
              <a:ext cx="44022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8DCA91C-A18A-4055-8FC4-9D68C319B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1227" y="1395128"/>
              <a:ext cx="1308863" cy="0"/>
            </a:xfrm>
            <a:prstGeom prst="straightConnector1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79C5FD2-0AF1-45F4-B7F0-765035E44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5400000">
              <a:off x="5097104" y="1024638"/>
              <a:ext cx="411824" cy="18357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4201D366-25DC-42B6-876D-5A0A002084C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856" y="734542"/>
              <a:ext cx="44143" cy="45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begin{document}&#10;\begin{align}&#10;\sigm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367A69A-5530-4D98-AEC0-18D2EDE3E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836" y="858474"/>
              <a:ext cx="56076" cy="43886"/>
            </a:xfrm>
            <a:prstGeom prst="rect">
              <a:avLst/>
            </a:prstGeom>
          </p:spPr>
        </p:pic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1720501F-3AAE-4EFC-88B4-26E82C840D05}"/>
                </a:ext>
              </a:extLst>
            </p:cNvPr>
            <p:cNvCxnSpPr>
              <a:stCxn id="40" idx="3"/>
              <a:endCxn id="78" idx="0"/>
            </p:cNvCxnSpPr>
            <p:nvPr/>
          </p:nvCxnSpPr>
          <p:spPr>
            <a:xfrm>
              <a:off x="2989086" y="421717"/>
              <a:ext cx="294128" cy="4155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6E4717E-A7AF-4596-8B06-8C14D1FCFA0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H="1" flipV="1">
              <a:off x="2009823" y="567445"/>
              <a:ext cx="480661" cy="189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BF91A2D9-744B-43C8-A284-4705EE063D1B}"/>
                </a:ext>
              </a:extLst>
            </p:cNvPr>
            <p:cNvCxnSpPr>
              <a:cxnSpLocks/>
              <a:stCxn id="80" idx="1"/>
              <a:endCxn id="10" idx="2"/>
            </p:cNvCxnSpPr>
            <p:nvPr/>
          </p:nvCxnSpPr>
          <p:spPr>
            <a:xfrm rot="10800000">
              <a:off x="4009668" y="1018232"/>
              <a:ext cx="568813" cy="304104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 descr="\documentclass{article}&#10;\usepackage{amsmath}&#10;\usepackage{xcolor}&#10;\pagestyle{empty}&#10;\begin{document}&#10;\begin{align}&#10;\color{blue}&#10;\hat{\Delta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9E9FFD-D0AD-45F0-8098-B3CB684616E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750" y="1184237"/>
              <a:ext cx="78019" cy="99962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CDACC32-1192-4613-AEAA-9903F6C1B36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851" y="812429"/>
              <a:ext cx="97524" cy="63390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267D12A-4989-4F30-B27C-39C36E081F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1412" y="797891"/>
              <a:ext cx="126781" cy="63390"/>
            </a:xfrm>
            <a:prstGeom prst="rect">
              <a:avLst/>
            </a:prstGeom>
          </p:spPr>
        </p:pic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2EDA6DC9-EAAA-4220-9575-B4FFF6A2C11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13403" y="1127645"/>
              <a:ext cx="521124" cy="241675"/>
            </a:xfrm>
            <a:prstGeom prst="bentConnector3">
              <a:avLst>
                <a:gd name="adj1" fmla="val 99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 descr="\documentclass{article}&#10;\usepackage{amsmath}&#10;\pagestyle{empty}&#10;\begin{document}&#10;\begin{align}&#10;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ACB8DD9-620C-463A-BF93-3520C4A2FB5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566" y="1006415"/>
              <a:ext cx="53638" cy="9021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B87088-D6B9-4E1A-8DEB-E8E669858BCA}"/>
                </a:ext>
              </a:extLst>
            </p:cNvPr>
            <p:cNvGrpSpPr/>
            <p:nvPr/>
          </p:nvGrpSpPr>
          <p:grpSpPr>
            <a:xfrm>
              <a:off x="512951" y="310540"/>
              <a:ext cx="1067082" cy="1200329"/>
              <a:chOff x="579985" y="244501"/>
              <a:chExt cx="1067082" cy="120032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E59FA6-C8C0-47B2-96FF-4C3017BE85D2}"/>
                  </a:ext>
                </a:extLst>
              </p:cNvPr>
              <p:cNvSpPr txBox="1"/>
              <p:nvPr/>
            </p:nvSpPr>
            <p:spPr>
              <a:xfrm>
                <a:off x="579985" y="244501"/>
                <a:ext cx="1067082" cy="12003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Mode Switching</a:t>
                </a: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8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9" name="Picture 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7E726BF1-A175-4EF2-A02F-90B98FAC4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3" y="463400"/>
                <a:ext cx="1013688" cy="921725"/>
              </a:xfrm>
              <a:prstGeom prst="rect">
                <a:avLst/>
              </a:prstGeom>
            </p:spPr>
          </p:pic>
        </p:grpSp>
        <p:pic>
          <p:nvPicPr>
            <p:cNvPr id="34" name="Picture 33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D74CB42-C866-4653-8967-06CCC367F8E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387" y="887322"/>
              <a:ext cx="51200" cy="70705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2FE44D-93A2-4C44-9847-7B6D2D2D1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4188" y="1060001"/>
              <a:ext cx="457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DB86F9-7C7E-4048-9387-3E9424D60A19}"/>
                </a:ext>
              </a:extLst>
            </p:cNvPr>
            <p:cNvCxnSpPr>
              <a:cxnSpLocks/>
              <a:stCxn id="4" idx="3"/>
              <a:endCxn id="11" idx="2"/>
            </p:cNvCxnSpPr>
            <p:nvPr/>
          </p:nvCxnSpPr>
          <p:spPr>
            <a:xfrm flipV="1">
              <a:off x="1580033" y="910511"/>
              <a:ext cx="237015" cy="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D77FEBA9-8562-481F-A1EA-6DC8B4D302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75452" y="421715"/>
              <a:ext cx="578742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089A71A-2E0B-4B2A-8CD8-AB6345A9D5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80033" y="1316180"/>
              <a:ext cx="2544740" cy="1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B85FA8-6413-414E-833C-5E5A4352261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6526" y="910705"/>
              <a:ext cx="466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869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12"/>
  <p:tag name="IGUANATEXCURSOR" val="142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12"/>
  <p:tag name="IGUANATEXCURSOR" val="12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12"/>
  <p:tag name="IGUANATEXCURSOR" val="9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12"/>
  <p:tag name="IGUANATEXCURSOR" val="97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12"/>
  <p:tag name="IGUANATEXCURSOR" val="9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12"/>
  <p:tag name="IGUANATEXCURSOR" val="101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12"/>
  <p:tag name="IGUANATEXCURSOR" val="10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8"/>
  <p:tag name="IGUANATEXCURSOR" val="142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8"/>
  <p:tag name="IGUANATEXCURSOR" val="10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8"/>
  <p:tag name="IGUANATEXCURSOR" val="10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8"/>
  <p:tag name="IGUANATEXCURSOR" val="12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8"/>
  <p:tag name="IGUANATEXCURSOR" val="9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8"/>
  <p:tag name="IGUANATEXCURSOR" val="11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8"/>
  <p:tag name="IGUANATEXCURSOR" val="10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.249685"/>
  <p:tag name="ORIGINALWIDTH" val="19.49756"/>
  <p:tag name="LATEXADDIN" val="\documentclass{article}&#10;\usepackage{amsmath}&#10;\pagestyle{empty}&#10;\begin{document}&#10;\begin{align}&#10;-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14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12"/>
  <p:tag name="IGUANATEXCURSOR" val="10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15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</cp:lastModifiedBy>
  <cp:revision>7</cp:revision>
  <dcterms:created xsi:type="dcterms:W3CDTF">2021-07-13T01:52:56Z</dcterms:created>
  <dcterms:modified xsi:type="dcterms:W3CDTF">2021-12-30T23:31:42Z</dcterms:modified>
</cp:coreProperties>
</file>