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36F7-EDDE-4327-8638-A7366437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937BE-B7DA-41A5-BE15-8959E5630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DAE7-9B13-4F9F-AE55-162315AE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B19-4FE3-4EA8-8C69-556B8B875EB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3E6E0-861F-4D5A-851D-EE436E37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FC4D4-B26E-4128-8624-60FA3646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747-BCD8-4BE6-854A-4CB109FB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09A1-FFF5-4079-9B71-7F2B941B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09A94-DD40-4BCD-BC9E-000D3D949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67B3-73A7-4E5D-970B-2127F303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B19-4FE3-4EA8-8C69-556B8B875EB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F923-D61C-4F3B-8387-AEF3B7BB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3EA9-3346-4F91-B78D-647B7D54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747-BCD8-4BE6-854A-4CB109FB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C6A8D-6200-40F7-ACEE-35EAA6779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BBC61-37C6-4111-8AFA-224BA2476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5FF26-0B5D-4DC0-AC05-D9589D37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B19-4FE3-4EA8-8C69-556B8B875EB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FBF8-51F0-430B-8BEF-E7B33E7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D777-26B5-4E02-8882-AEC86EAB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747-BCD8-4BE6-854A-4CB109FB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C832-0D4E-41FC-93B3-6C038D3E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DE74-4617-43F8-B767-7258E846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EB79-B04A-48EC-AD3F-81EEECB2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B19-4FE3-4EA8-8C69-556B8B875EB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8320-06FB-4B80-962A-355E69CF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2FB6-28C1-45D7-B9EA-3DB7A86E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747-BCD8-4BE6-854A-4CB109FB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E1FD-419F-42CB-A1D9-144F80F8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548C2-89D4-4EF0-8827-76CBDD71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F088-15A3-4C2F-9E1A-D6641F9B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B19-4FE3-4EA8-8C69-556B8B875EB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B0F2-1AEC-4AE2-B915-DF381715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0C78-90DA-4A3A-B719-3A97CCD3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747-BCD8-4BE6-854A-4CB109FB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2022-491C-4ED5-8B8F-80179367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C2EB-F403-48D3-814B-E5631E9F7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D233-07C2-4AF6-B026-7984BB948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F584D-4852-425B-8CF0-82A3B07F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B19-4FE3-4EA8-8C69-556B8B875EB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7AF76-BDB7-4341-958F-1FB845A3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3B09-9203-44D7-8723-11BB7C57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747-BCD8-4BE6-854A-4CB109FB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5968-6D87-4F5A-8F60-522C93A0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55429-34A4-44D9-88B4-57F8965D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9EE70-70DE-40B8-A4DD-237BA7D8C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8354A-AD9B-4B51-95EF-CAA135D7A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085A8-DC6A-4FE4-998F-39B5BCE6F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D9EFB-E5F0-4A2B-AAA8-1376B8A6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B19-4FE3-4EA8-8C69-556B8B875EB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42CBE-93AA-46DE-B18A-84BABA3C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3512A-7078-40D8-90D6-F0AC3DFD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747-BCD8-4BE6-854A-4CB109FB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E3DE-9E9D-4DA3-BC3B-C48252B6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E4076-0151-47CB-A172-6F233E3A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B19-4FE3-4EA8-8C69-556B8B875EB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40449-437B-475A-9494-CB6E6168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7F8DA-081A-462F-BFE1-6A347288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747-BCD8-4BE6-854A-4CB109FB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CE88A-39CE-4F8E-ADF8-F13F8726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B19-4FE3-4EA8-8C69-556B8B875EB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78B75-D3CB-4146-A2CD-F55B7671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8908C-A93B-42FF-91C9-52D61DBA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747-BCD8-4BE6-854A-4CB109FB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525C-EDED-4A81-9098-6525B3C8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F2FD-CD1C-42C1-B35C-3DB9BF90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AFCF-218A-4206-A62F-980B87DD8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1D85B-3F7B-4B17-816F-8F032478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B19-4FE3-4EA8-8C69-556B8B875EB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7A232-937F-4938-8EF0-DECD80A8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4876-FBF1-4C50-BFF8-72DCECE2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747-BCD8-4BE6-854A-4CB109FB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42E1-0DBC-451A-BF90-67BC6FE2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E0694-7E46-4C73-BEB5-AC377E1E4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9EFD8-5748-42D6-BF75-5CEB8575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FF9CB-9DBE-49ED-A91A-2F5F837E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B19-4FE3-4EA8-8C69-556B8B875EB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5FB99-A00F-4507-969A-C1BECD56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ABEEF-3463-42C6-B360-BD08A719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747-BCD8-4BE6-854A-4CB109FB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68B0C-D4C1-42EC-AAC2-E48A943B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B11D4-6430-4DFE-AFA8-AC1382BC2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74CD-310C-4A8A-8E2A-AB74CED0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18B19-4FE3-4EA8-8C69-556B8B875EB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1BCB-9A02-41B9-B681-C583A4AAC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A7EE-59EF-4854-95AB-B7A44A31B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AA747-BCD8-4BE6-854A-4CB109FB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DB4A910B-A2FB-4F44-B38E-92A85C6D1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030" y="3472136"/>
            <a:ext cx="3657600" cy="365760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7A26ACFD-54CC-44FB-8901-98F8786FF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67" y="3508147"/>
            <a:ext cx="3657600" cy="36576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AB27C31-729E-481D-A9F3-6B48B186C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" y="3508147"/>
            <a:ext cx="3657600" cy="36576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BCDBD15-B3B0-4CF2-A411-6D7A17D2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" y="-798"/>
            <a:ext cx="36576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D40DD-9ED0-432B-A704-D632FB5196CE}"/>
              </a:ext>
            </a:extLst>
          </p:cNvPr>
          <p:cNvSpPr txBox="1"/>
          <p:nvPr/>
        </p:nvSpPr>
        <p:spPr>
          <a:xfrm>
            <a:off x="1498599" y="3341654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Eta =5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115D1-4957-4BF1-AE51-384B2C59855F}"/>
              </a:ext>
            </a:extLst>
          </p:cNvPr>
          <p:cNvSpPr txBox="1"/>
          <p:nvPr/>
        </p:nvSpPr>
        <p:spPr>
          <a:xfrm>
            <a:off x="1161213" y="6850599"/>
            <a:ext cx="191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Eta =40(base)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1B88CEA-628A-433A-8D38-4D26447DA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54" y="-798"/>
            <a:ext cx="3657600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A4CDB5-EAF1-4783-AB6B-4225091054D6}"/>
              </a:ext>
            </a:extLst>
          </p:cNvPr>
          <p:cNvSpPr txBox="1"/>
          <p:nvPr/>
        </p:nvSpPr>
        <p:spPr>
          <a:xfrm>
            <a:off x="4965486" y="328747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Eta =10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5D8C5EAD-C67E-40B4-A243-9CDFC5708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54" y="-798"/>
            <a:ext cx="365760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D9819A-A259-4E51-B06A-75D1B8450D86}"/>
              </a:ext>
            </a:extLst>
          </p:cNvPr>
          <p:cNvSpPr txBox="1"/>
          <p:nvPr/>
        </p:nvSpPr>
        <p:spPr>
          <a:xfrm>
            <a:off x="8618468" y="328747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Eta =20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51E50-4281-4B38-A558-E2A2069370E1}"/>
              </a:ext>
            </a:extLst>
          </p:cNvPr>
          <p:cNvSpPr txBox="1"/>
          <p:nvPr/>
        </p:nvSpPr>
        <p:spPr>
          <a:xfrm>
            <a:off x="5280890" y="685800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Eta =60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A8C327-2468-40D2-B51C-3FBC63276B1F}"/>
              </a:ext>
            </a:extLst>
          </p:cNvPr>
          <p:cNvSpPr txBox="1"/>
          <p:nvPr/>
        </p:nvSpPr>
        <p:spPr>
          <a:xfrm>
            <a:off x="8702963" y="6838696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Eta =80</a:t>
            </a:r>
          </a:p>
        </p:txBody>
      </p:sp>
    </p:spTree>
    <p:extLst>
      <p:ext uri="{BB962C8B-B14F-4D97-AF65-F5344CB8AC3E}">
        <p14:creationId xmlns:p14="http://schemas.microsoft.com/office/powerpoint/2010/main" val="256656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AB27C31-729E-481D-A9F3-6B48B186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1" y="-798"/>
            <a:ext cx="3657600" cy="3657600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3850458-AEAA-40A8-9C65-B33EC9642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" y="-798"/>
            <a:ext cx="3657600" cy="3657600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200FBBE5-C0BE-4D95-A1F0-EA9A277E3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73" y="53386"/>
            <a:ext cx="3657600" cy="36576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2B474D8-D4AA-4348-BD67-D29F5598F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" y="3424901"/>
            <a:ext cx="3657600" cy="365760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5C39F2F7-AAB9-45BE-9519-9C9AEB24D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14" y="3442396"/>
            <a:ext cx="3657600" cy="3657600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D372EBF4-CD9C-4CD0-B35A-E21ABC961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273" y="3472136"/>
            <a:ext cx="36576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D40DD-9ED0-432B-A704-D632FB5196CE}"/>
              </a:ext>
            </a:extLst>
          </p:cNvPr>
          <p:cNvSpPr txBox="1"/>
          <p:nvPr/>
        </p:nvSpPr>
        <p:spPr>
          <a:xfrm>
            <a:off x="1498599" y="3341654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=7.5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115D1-4957-4BF1-AE51-384B2C59855F}"/>
              </a:ext>
            </a:extLst>
          </p:cNvPr>
          <p:cNvSpPr txBox="1"/>
          <p:nvPr/>
        </p:nvSpPr>
        <p:spPr>
          <a:xfrm>
            <a:off x="1161213" y="6850599"/>
            <a:ext cx="191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4CDB5-EAF1-4783-AB6B-4225091054D6}"/>
              </a:ext>
            </a:extLst>
          </p:cNvPr>
          <p:cNvSpPr txBox="1"/>
          <p:nvPr/>
        </p:nvSpPr>
        <p:spPr>
          <a:xfrm>
            <a:off x="4965486" y="328747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9819A-A259-4E51-B06A-75D1B8450D86}"/>
              </a:ext>
            </a:extLst>
          </p:cNvPr>
          <p:cNvSpPr txBox="1"/>
          <p:nvPr/>
        </p:nvSpPr>
        <p:spPr>
          <a:xfrm>
            <a:off x="8618468" y="328747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=30 (base)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51E50-4281-4B38-A558-E2A2069370E1}"/>
              </a:ext>
            </a:extLst>
          </p:cNvPr>
          <p:cNvSpPr txBox="1"/>
          <p:nvPr/>
        </p:nvSpPr>
        <p:spPr>
          <a:xfrm>
            <a:off x="5280890" y="685800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=90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A8C327-2468-40D2-B51C-3FBC63276B1F}"/>
              </a:ext>
            </a:extLst>
          </p:cNvPr>
          <p:cNvSpPr txBox="1"/>
          <p:nvPr/>
        </p:nvSpPr>
        <p:spPr>
          <a:xfrm>
            <a:off x="8702963" y="6838696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=120</a:t>
            </a:r>
          </a:p>
        </p:txBody>
      </p:sp>
    </p:spTree>
    <p:extLst>
      <p:ext uri="{BB962C8B-B14F-4D97-AF65-F5344CB8AC3E}">
        <p14:creationId xmlns:p14="http://schemas.microsoft.com/office/powerpoint/2010/main" val="105175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95514B8-F39D-4E07-A180-DB9E705B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8"/>
            <a:ext cx="3657600" cy="365760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29C8843-9B4A-4BF2-B308-531E9728D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901"/>
            <a:ext cx="3657600" cy="36576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7FE489B-3034-4419-869F-74CF6BF13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90" y="26294"/>
            <a:ext cx="3657600" cy="36576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4CCB591-8A5B-4271-B0A5-7E16430DB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90" y="26294"/>
            <a:ext cx="3657600" cy="365760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C1F1D707-550A-4652-824B-2AA2B6671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90" y="3424901"/>
            <a:ext cx="3657600" cy="3657600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68647271-C336-4A3A-959F-20C18E6C7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90" y="3442147"/>
            <a:ext cx="36576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D40DD-9ED0-432B-A704-D632FB5196CE}"/>
              </a:ext>
            </a:extLst>
          </p:cNvPr>
          <p:cNvSpPr txBox="1"/>
          <p:nvPr/>
        </p:nvSpPr>
        <p:spPr>
          <a:xfrm>
            <a:off x="1498599" y="3341654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 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115D1-4957-4BF1-AE51-384B2C59855F}"/>
              </a:ext>
            </a:extLst>
          </p:cNvPr>
          <p:cNvSpPr txBox="1"/>
          <p:nvPr/>
        </p:nvSpPr>
        <p:spPr>
          <a:xfrm>
            <a:off x="1161213" y="6850599"/>
            <a:ext cx="191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 =10(base)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4CDB5-EAF1-4783-AB6B-4225091054D6}"/>
              </a:ext>
            </a:extLst>
          </p:cNvPr>
          <p:cNvSpPr txBox="1"/>
          <p:nvPr/>
        </p:nvSpPr>
        <p:spPr>
          <a:xfrm>
            <a:off x="4965486" y="3287470"/>
            <a:ext cx="167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 =2.5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9819A-A259-4E51-B06A-75D1B8450D86}"/>
              </a:ext>
            </a:extLst>
          </p:cNvPr>
          <p:cNvSpPr txBox="1"/>
          <p:nvPr/>
        </p:nvSpPr>
        <p:spPr>
          <a:xfrm>
            <a:off x="8618468" y="328747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 =5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51E50-4281-4B38-A558-E2A2069370E1}"/>
              </a:ext>
            </a:extLst>
          </p:cNvPr>
          <p:cNvSpPr txBox="1"/>
          <p:nvPr/>
        </p:nvSpPr>
        <p:spPr>
          <a:xfrm>
            <a:off x="5280890" y="685800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 =15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A8C327-2468-40D2-B51C-3FBC63276B1F}"/>
              </a:ext>
            </a:extLst>
          </p:cNvPr>
          <p:cNvSpPr txBox="1"/>
          <p:nvPr/>
        </p:nvSpPr>
        <p:spPr>
          <a:xfrm>
            <a:off x="8702963" y="6838696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 =30</a:t>
            </a:r>
          </a:p>
        </p:txBody>
      </p:sp>
    </p:spTree>
    <p:extLst>
      <p:ext uri="{BB962C8B-B14F-4D97-AF65-F5344CB8AC3E}">
        <p14:creationId xmlns:p14="http://schemas.microsoft.com/office/powerpoint/2010/main" val="126806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C151392-68EF-4FE5-8C0C-D7ECE53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575" y="-798"/>
            <a:ext cx="3657600" cy="3657600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AC0A15A-15FF-46C7-BE4D-45FC68865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5" y="53386"/>
            <a:ext cx="3657600" cy="3657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675A1E0-110D-4639-8B44-06441693F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38" y="-798"/>
            <a:ext cx="3657600" cy="3657600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EC48B82D-2488-4935-821C-573EC6E09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" y="3570592"/>
            <a:ext cx="3657600" cy="3657600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317BD9FC-86BC-4806-90A5-6A878A75A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65" y="3562331"/>
            <a:ext cx="3657600" cy="3657600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4C5D4D81-9B88-4844-AEFF-9026D8AD3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92" y="3499228"/>
            <a:ext cx="36576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D40DD-9ED0-432B-A704-D632FB5196CE}"/>
              </a:ext>
            </a:extLst>
          </p:cNvPr>
          <p:cNvSpPr txBox="1"/>
          <p:nvPr/>
        </p:nvSpPr>
        <p:spPr>
          <a:xfrm>
            <a:off x="1498599" y="3341654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kp</a:t>
            </a:r>
            <a:r>
              <a:rPr lang="en-US" altLang="zh-CN" dirty="0"/>
              <a:t> =5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115D1-4957-4BF1-AE51-384B2C59855F}"/>
              </a:ext>
            </a:extLst>
          </p:cNvPr>
          <p:cNvSpPr txBox="1"/>
          <p:nvPr/>
        </p:nvSpPr>
        <p:spPr>
          <a:xfrm>
            <a:off x="1161213" y="6850599"/>
            <a:ext cx="191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kp</a:t>
            </a:r>
            <a:r>
              <a:rPr lang="en-US" altLang="zh-CN" dirty="0"/>
              <a:t> =20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4CDB5-EAF1-4783-AB6B-4225091054D6}"/>
              </a:ext>
            </a:extLst>
          </p:cNvPr>
          <p:cNvSpPr txBox="1"/>
          <p:nvPr/>
        </p:nvSpPr>
        <p:spPr>
          <a:xfrm>
            <a:off x="4965486" y="3287470"/>
            <a:ext cx="167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kp</a:t>
            </a:r>
            <a:r>
              <a:rPr lang="en-US" altLang="zh-CN" dirty="0"/>
              <a:t> =10 (base)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9819A-A259-4E51-B06A-75D1B8450D86}"/>
              </a:ext>
            </a:extLst>
          </p:cNvPr>
          <p:cNvSpPr txBox="1"/>
          <p:nvPr/>
        </p:nvSpPr>
        <p:spPr>
          <a:xfrm>
            <a:off x="8618468" y="328747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kp</a:t>
            </a:r>
            <a:r>
              <a:rPr lang="en-US" altLang="zh-CN" dirty="0"/>
              <a:t> =15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51E50-4281-4B38-A558-E2A2069370E1}"/>
              </a:ext>
            </a:extLst>
          </p:cNvPr>
          <p:cNvSpPr txBox="1"/>
          <p:nvPr/>
        </p:nvSpPr>
        <p:spPr>
          <a:xfrm>
            <a:off x="5280890" y="685800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kp</a:t>
            </a:r>
            <a:r>
              <a:rPr lang="en-US" altLang="zh-CN" dirty="0"/>
              <a:t> =25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A8C327-2468-40D2-B51C-3FBC63276B1F}"/>
              </a:ext>
            </a:extLst>
          </p:cNvPr>
          <p:cNvSpPr txBox="1"/>
          <p:nvPr/>
        </p:nvSpPr>
        <p:spPr>
          <a:xfrm>
            <a:off x="8702963" y="6838696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kp</a:t>
            </a:r>
            <a:r>
              <a:rPr lang="en-US" altLang="zh-CN" dirty="0"/>
              <a:t> =30</a:t>
            </a:r>
          </a:p>
        </p:txBody>
      </p:sp>
    </p:spTree>
    <p:extLst>
      <p:ext uri="{BB962C8B-B14F-4D97-AF65-F5344CB8AC3E}">
        <p14:creationId xmlns:p14="http://schemas.microsoft.com/office/powerpoint/2010/main" val="273054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Qiao</dc:creator>
  <cp:lastModifiedBy>Zhi Qiao</cp:lastModifiedBy>
  <cp:revision>3</cp:revision>
  <dcterms:created xsi:type="dcterms:W3CDTF">2021-01-17T18:23:27Z</dcterms:created>
  <dcterms:modified xsi:type="dcterms:W3CDTF">2021-01-17T20:54:39Z</dcterms:modified>
</cp:coreProperties>
</file>