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78BF-C13B-4045-8DC1-F69AF91BA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57A36-1C67-4E41-AD37-08352A4A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C2F72-5209-4E74-8BEC-5B23666B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12F7-5CA5-4BBA-84D4-E13AA7E3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046E-BAB7-4D73-85C0-A6967866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D5B0-F022-4EE1-B3FE-1C818589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86E43-CD1C-4F8A-A9CD-D582650E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0516-AA12-4173-890E-60750F3E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3A0D-74CE-4007-849F-BC084989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8E0B-D0C7-42D3-A919-AED37D42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1C7E2-B112-42AD-BC4D-09417D2CD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E7FD-A9D2-4F26-BD71-588DD3A7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C541-48E5-4DAA-8EE3-0BD0FB75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F3F9-6FB4-443A-AC62-5C303ECF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FEAE-6F5D-410B-98B0-7CBBBA84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B629-DDAB-4573-9905-774F2BDA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7A67-4D17-4262-9227-50F0D068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67BD-D654-407F-8817-075970AE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ADEB-9C75-46D1-BE25-9DA07005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1279-28C6-4041-9D7A-FAB86E43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8063-7B67-44D0-95BD-62245E7C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5DF3-13F2-487A-8BCD-ACA3391D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AC6E-14A4-4BE3-AF5C-D9D32293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F998-CBEF-49B9-8A70-7569679D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1560-D9D4-4BC1-93F6-74989E2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C187-B237-46A4-A5F9-4C4D54D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AE68-671A-47D0-AA6D-B6EB9E700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8B527-33F4-4B2F-9987-E6A923C4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B361A-A861-4A03-AF8F-F4E8D215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0AC6A-B306-47D9-A75A-D9A5FCC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7FA81-2CAB-419B-A00F-68FD9E41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E7BC-911C-4238-A60E-5A499C89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3085-61D6-4E05-A9A1-5439603BE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3AFF-82AF-4E26-8503-99C222103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B2F20-AE3D-4C55-B2E3-1CA13B977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0B6E3-499F-4AA5-94A5-3D8A22E0E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865CF-674B-4F79-AACB-38568CC1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16BD0-0627-4BE7-8DC5-A9D56BD3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D611B-56D4-44BF-A958-0C08465A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B4C4-CE59-4EB5-B38C-B349FFA8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D46EB-863A-4B8D-81F5-6F38E52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4F598-2C62-4861-B00B-E34226D5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032C7-037E-43A7-A1B2-608D0F0A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8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D8261-40EA-4509-AE3A-2B05BC3D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185EC-8C8B-44FC-AD06-2536ACF0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CF83-8A6A-460F-9100-390F6C1F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D22A-1A48-499F-B03F-D8623761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8B29-8C16-4FDE-95D4-945202E5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ECCF1-25CA-45D1-AA0D-A3EC9594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5C202-D814-4566-93E2-746D4A7A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C85F9-21B6-40B5-8B27-B3A4D3AB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8182-F7DF-4EDA-80DD-933AEDB5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614C-911A-4A20-B56F-868B8F78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B5ACE-3C56-4725-8B3A-5063F1D3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D0642-535E-4716-8465-CF3BD03D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6E31-D270-4136-83AC-0746666A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E38E-C773-4167-8B16-DC7608D5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B7F83-3A5D-4704-893B-1426F73A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D58F2-ED06-4D8F-A089-89031B70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B8EEA-F7B1-4C6D-A4F2-115308A1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0B52-13C4-4E80-B727-AD6B29953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796D-B144-44D1-832E-9914BCA25C9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4F2E-381A-4AB1-A3DD-00F47AF80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801F-4B26-4E47-97BC-03C4F7BCD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05C8-D899-46A0-8C3D-0BD8236C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D2DD-A83E-4881-BDC6-B807F9DF2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AA0E-D627-4615-82DC-9B4E595FD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Zhi Qiao</dc:creator>
  <cp:lastModifiedBy>Zhi Qiao</cp:lastModifiedBy>
  <cp:revision>4</cp:revision>
  <dcterms:created xsi:type="dcterms:W3CDTF">2021-09-15T05:00:42Z</dcterms:created>
  <dcterms:modified xsi:type="dcterms:W3CDTF">2021-11-08T23:21:49Z</dcterms:modified>
</cp:coreProperties>
</file>