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5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1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3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F717-9C1D-46C9-BA01-2C5CB484874F}" type="datetimeFigureOut">
              <a:rPr lang="zh-CN" altLang="en-US" smtClean="0"/>
              <a:t>2020/4/19/Sunday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3585-F38A-4DEE-A983-2673DD8C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5621" y="1900991"/>
            <a:ext cx="1114926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37158" y="1900990"/>
            <a:ext cx="1114926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523999" y="1973180"/>
            <a:ext cx="954506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Node0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408695" y="1973180"/>
            <a:ext cx="1050758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Node3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6" idx="6"/>
            <a:endCxn id="4" idx="1"/>
          </p:cNvCxnSpPr>
          <p:nvPr/>
        </p:nvCxnSpPr>
        <p:spPr>
          <a:xfrm>
            <a:off x="2478505" y="2438401"/>
            <a:ext cx="11871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3"/>
            <a:endCxn id="5" idx="1"/>
          </p:cNvCxnSpPr>
          <p:nvPr/>
        </p:nvCxnSpPr>
        <p:spPr>
          <a:xfrm flipV="1">
            <a:off x="4780547" y="2438401"/>
            <a:ext cx="17566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7" idx="2"/>
          </p:cNvCxnSpPr>
          <p:nvPr/>
        </p:nvCxnSpPr>
        <p:spPr>
          <a:xfrm>
            <a:off x="7652084" y="2438401"/>
            <a:ext cx="1756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0"/>
            <a:endCxn id="72" idx="4"/>
          </p:cNvCxnSpPr>
          <p:nvPr/>
        </p:nvCxnSpPr>
        <p:spPr>
          <a:xfrm flipH="1" flipV="1">
            <a:off x="7094619" y="1088858"/>
            <a:ext cx="2" cy="81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797842" y="1207167"/>
            <a:ext cx="0" cy="942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382252" y="2149639"/>
            <a:ext cx="44155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4" idx="2"/>
          </p:cNvCxnSpPr>
          <p:nvPr/>
        </p:nvCxnSpPr>
        <p:spPr>
          <a:xfrm flipV="1">
            <a:off x="4223084" y="2975812"/>
            <a:ext cx="0" cy="81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5" idx="0"/>
            <a:endCxn id="5" idx="2"/>
          </p:cNvCxnSpPr>
          <p:nvPr/>
        </p:nvCxnSpPr>
        <p:spPr>
          <a:xfrm flipV="1">
            <a:off x="7094619" y="2975811"/>
            <a:ext cx="2" cy="76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926305" y="2546678"/>
            <a:ext cx="5325979" cy="8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3926305" y="2538663"/>
            <a:ext cx="4011" cy="1179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7295147" y="1207168"/>
            <a:ext cx="12030" cy="2510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9240" y="158416"/>
            <a:ext cx="1050758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6569240" y="3743822"/>
            <a:ext cx="1050758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Node2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697705" y="3743822"/>
            <a:ext cx="1050758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Node1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1196914" y="1585624"/>
            <a:ext cx="287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Stream:N0P0toN4P0_0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498413" y="3339493"/>
            <a:ext cx="276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Stream:N3P0toN1</a:t>
            </a:r>
            <a:r>
              <a:rPr lang="en-US" altLang="zh-CN" dirty="0"/>
              <a:t>P0</a:t>
            </a:r>
            <a:r>
              <a:rPr lang="en-US" altLang="zh-CN" dirty="0" smtClean="0"/>
              <a:t>_0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315196" y="3348432"/>
            <a:ext cx="280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Stream:N2P0toN4</a:t>
            </a:r>
            <a:r>
              <a:rPr lang="en-US" altLang="zh-CN" dirty="0"/>
              <a:t>P0</a:t>
            </a:r>
            <a:r>
              <a:rPr lang="en-US" altLang="zh-CN" dirty="0" smtClean="0"/>
              <a:t>_0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2456447" y="2462466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  <p:sp>
        <p:nvSpPr>
          <p:cNvPr id="83" name="文本框 82"/>
          <p:cNvSpPr txBox="1"/>
          <p:nvPr/>
        </p:nvSpPr>
        <p:spPr>
          <a:xfrm>
            <a:off x="3378867" y="2431920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  <p:sp>
        <p:nvSpPr>
          <p:cNvPr id="84" name="文本框 83"/>
          <p:cNvSpPr txBox="1"/>
          <p:nvPr/>
        </p:nvSpPr>
        <p:spPr>
          <a:xfrm>
            <a:off x="4231104" y="2962850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P1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4757486" y="2256999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P2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6250404" y="2222910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  <p:sp>
        <p:nvSpPr>
          <p:cNvPr id="87" name="文本框 86"/>
          <p:cNvSpPr txBox="1"/>
          <p:nvPr/>
        </p:nvSpPr>
        <p:spPr>
          <a:xfrm>
            <a:off x="7034462" y="2957302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P1</a:t>
            </a:r>
            <a:endParaRPr lang="zh-CN" altLang="en-US" sz="1050" dirty="0"/>
          </a:p>
        </p:txBody>
      </p:sp>
      <p:sp>
        <p:nvSpPr>
          <p:cNvPr id="88" name="文本框 87"/>
          <p:cNvSpPr txBox="1"/>
          <p:nvPr/>
        </p:nvSpPr>
        <p:spPr>
          <a:xfrm>
            <a:off x="7560844" y="2251451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P2</a:t>
            </a:r>
            <a:endParaRPr lang="zh-CN" altLang="en-US" sz="1050" dirty="0"/>
          </a:p>
        </p:txBody>
      </p:sp>
      <p:sp>
        <p:nvSpPr>
          <p:cNvPr id="89" name="文本框 88"/>
          <p:cNvSpPr txBox="1"/>
          <p:nvPr/>
        </p:nvSpPr>
        <p:spPr>
          <a:xfrm>
            <a:off x="5422232" y="2220136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1G</a:t>
            </a:r>
            <a:endParaRPr lang="zh-CN" altLang="en-US" sz="1050" dirty="0"/>
          </a:p>
        </p:txBody>
      </p:sp>
      <p:sp>
        <p:nvSpPr>
          <p:cNvPr id="90" name="文本框 89"/>
          <p:cNvSpPr txBox="1"/>
          <p:nvPr/>
        </p:nvSpPr>
        <p:spPr>
          <a:xfrm>
            <a:off x="2800347" y="2246670"/>
            <a:ext cx="536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100M</a:t>
            </a:r>
            <a:endParaRPr lang="zh-CN" altLang="en-US" sz="1050" dirty="0"/>
          </a:p>
        </p:txBody>
      </p:sp>
      <p:sp>
        <p:nvSpPr>
          <p:cNvPr id="91" name="文本框 90"/>
          <p:cNvSpPr txBox="1"/>
          <p:nvPr/>
        </p:nvSpPr>
        <p:spPr>
          <a:xfrm>
            <a:off x="6672509" y="3249150"/>
            <a:ext cx="536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100M</a:t>
            </a:r>
            <a:endParaRPr lang="zh-CN" altLang="en-US" sz="1050" dirty="0"/>
          </a:p>
        </p:txBody>
      </p:sp>
      <p:sp>
        <p:nvSpPr>
          <p:cNvPr id="92" name="文本框 91"/>
          <p:cNvSpPr txBox="1"/>
          <p:nvPr/>
        </p:nvSpPr>
        <p:spPr>
          <a:xfrm>
            <a:off x="8240128" y="2238624"/>
            <a:ext cx="536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100M</a:t>
            </a:r>
            <a:endParaRPr lang="zh-CN" altLang="en-US" sz="1050" dirty="0"/>
          </a:p>
        </p:txBody>
      </p:sp>
      <p:sp>
        <p:nvSpPr>
          <p:cNvPr id="93" name="文本框 92"/>
          <p:cNvSpPr txBox="1"/>
          <p:nvPr/>
        </p:nvSpPr>
        <p:spPr>
          <a:xfrm>
            <a:off x="6647948" y="1355907"/>
            <a:ext cx="536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100M</a:t>
            </a:r>
            <a:endParaRPr lang="zh-CN" altLang="en-US" sz="1050" dirty="0"/>
          </a:p>
        </p:txBody>
      </p:sp>
      <p:sp>
        <p:nvSpPr>
          <p:cNvPr id="94" name="文本框 93"/>
          <p:cNvSpPr txBox="1"/>
          <p:nvPr/>
        </p:nvSpPr>
        <p:spPr>
          <a:xfrm>
            <a:off x="7029447" y="1672997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P3</a:t>
            </a:r>
            <a:endParaRPr lang="zh-CN" altLang="en-US" sz="1050" dirty="0"/>
          </a:p>
        </p:txBody>
      </p:sp>
      <p:sp>
        <p:nvSpPr>
          <p:cNvPr id="95" name="文本框 94"/>
          <p:cNvSpPr txBox="1"/>
          <p:nvPr/>
        </p:nvSpPr>
        <p:spPr>
          <a:xfrm>
            <a:off x="7023430" y="1055241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  <p:sp>
        <p:nvSpPr>
          <p:cNvPr id="96" name="文本框 95"/>
          <p:cNvSpPr txBox="1"/>
          <p:nvPr/>
        </p:nvSpPr>
        <p:spPr>
          <a:xfrm>
            <a:off x="9131463" y="2229563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42210"/>
              </p:ext>
            </p:extLst>
          </p:nvPr>
        </p:nvGraphicFramePr>
        <p:xfrm>
          <a:off x="1537703" y="50893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74462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4180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1236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834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FrameSize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SendInterval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Delay </a:t>
                      </a:r>
                      <a:r>
                        <a:rPr lang="en-US" altLang="zh-CN" dirty="0" err="1" smtClean="0"/>
                        <a:t>Req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3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N0P0toN4P0_0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N3P0toN1P0_0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6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N2P0toN4P0_0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50659"/>
                  </a:ext>
                </a:extLst>
              </a:tr>
            </a:tbl>
          </a:graphicData>
        </a:graphic>
      </p:graphicFrame>
      <p:sp>
        <p:nvSpPr>
          <p:cNvPr id="98" name="文本框 97"/>
          <p:cNvSpPr txBox="1"/>
          <p:nvPr/>
        </p:nvSpPr>
        <p:spPr>
          <a:xfrm>
            <a:off x="7031453" y="3514795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96016" y="3284295"/>
            <a:ext cx="536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100M</a:t>
            </a:r>
            <a:endParaRPr lang="zh-CN" altLang="en-US" sz="1050" dirty="0"/>
          </a:p>
        </p:txBody>
      </p:sp>
      <p:sp>
        <p:nvSpPr>
          <p:cNvPr id="41" name="文本框 40"/>
          <p:cNvSpPr txBox="1"/>
          <p:nvPr/>
        </p:nvSpPr>
        <p:spPr>
          <a:xfrm>
            <a:off x="4195464" y="3534777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1436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5621" y="1900991"/>
            <a:ext cx="1114926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523999" y="1973180"/>
            <a:ext cx="954506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Node0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601327" y="1973180"/>
            <a:ext cx="1050758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Node3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6" idx="6"/>
            <a:endCxn id="4" idx="1"/>
          </p:cNvCxnSpPr>
          <p:nvPr/>
        </p:nvCxnSpPr>
        <p:spPr>
          <a:xfrm>
            <a:off x="2478505" y="2438401"/>
            <a:ext cx="11871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3"/>
            <a:endCxn id="7" idx="2"/>
          </p:cNvCxnSpPr>
          <p:nvPr/>
        </p:nvCxnSpPr>
        <p:spPr>
          <a:xfrm flipV="1">
            <a:off x="4780547" y="2438401"/>
            <a:ext cx="18207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568986" y="2839278"/>
            <a:ext cx="4000254" cy="40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2456447" y="2462466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P0</a:t>
            </a:r>
            <a:endParaRPr lang="zh-CN" altLang="en-US" sz="1050" dirty="0"/>
          </a:p>
        </p:txBody>
      </p:sp>
      <p:sp>
        <p:nvSpPr>
          <p:cNvPr id="83" name="文本框 82"/>
          <p:cNvSpPr txBox="1"/>
          <p:nvPr/>
        </p:nvSpPr>
        <p:spPr>
          <a:xfrm>
            <a:off x="3378867" y="2431920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P3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4780547" y="2170310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P1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6249939" y="2246670"/>
            <a:ext cx="35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P4</a:t>
            </a:r>
            <a:endParaRPr lang="zh-CN" altLang="en-US" sz="1050" dirty="0"/>
          </a:p>
        </p:txBody>
      </p:sp>
      <p:sp>
        <p:nvSpPr>
          <p:cNvPr id="89" name="文本框 88"/>
          <p:cNvSpPr txBox="1"/>
          <p:nvPr/>
        </p:nvSpPr>
        <p:spPr>
          <a:xfrm>
            <a:off x="5311477" y="2220136"/>
            <a:ext cx="706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100M</a:t>
            </a:r>
            <a:endParaRPr lang="zh-CN" altLang="en-US" sz="1050" dirty="0"/>
          </a:p>
        </p:txBody>
      </p:sp>
      <p:sp>
        <p:nvSpPr>
          <p:cNvPr id="90" name="文本框 89"/>
          <p:cNvSpPr txBox="1"/>
          <p:nvPr/>
        </p:nvSpPr>
        <p:spPr>
          <a:xfrm>
            <a:off x="2800347" y="2246670"/>
            <a:ext cx="536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100M</a:t>
            </a:r>
            <a:endParaRPr lang="zh-CN" altLang="en-US" sz="1050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22921"/>
              </p:ext>
            </p:extLst>
          </p:nvPr>
        </p:nvGraphicFramePr>
        <p:xfrm>
          <a:off x="1523998" y="3444955"/>
          <a:ext cx="65675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895">
                  <a:extLst>
                    <a:ext uri="{9D8B030D-6E8A-4147-A177-3AD203B41FA5}">
                      <a16:colId xmlns:a16="http://schemas.microsoft.com/office/drawing/2014/main" val="3387446255"/>
                    </a:ext>
                  </a:extLst>
                </a:gridCol>
                <a:gridCol w="1641895">
                  <a:extLst>
                    <a:ext uri="{9D8B030D-6E8A-4147-A177-3AD203B41FA5}">
                      <a16:colId xmlns:a16="http://schemas.microsoft.com/office/drawing/2014/main" val="3714180875"/>
                    </a:ext>
                  </a:extLst>
                </a:gridCol>
                <a:gridCol w="1641895">
                  <a:extLst>
                    <a:ext uri="{9D8B030D-6E8A-4147-A177-3AD203B41FA5}">
                      <a16:colId xmlns:a16="http://schemas.microsoft.com/office/drawing/2014/main" val="4211236730"/>
                    </a:ext>
                  </a:extLst>
                </a:gridCol>
                <a:gridCol w="1641895">
                  <a:extLst>
                    <a:ext uri="{9D8B030D-6E8A-4147-A177-3AD203B41FA5}">
                      <a16:colId xmlns:a16="http://schemas.microsoft.com/office/drawing/2014/main" val="528341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FrameSize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SendInterval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Delay </a:t>
                      </a:r>
                      <a:r>
                        <a:rPr lang="en-US" altLang="zh-CN" dirty="0" err="1" smtClean="0"/>
                        <a:t>Req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3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Stream0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8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25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60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 liu</dc:creator>
  <cp:lastModifiedBy>zhiqi liu</cp:lastModifiedBy>
  <cp:revision>12</cp:revision>
  <dcterms:created xsi:type="dcterms:W3CDTF">2020-03-27T03:13:20Z</dcterms:created>
  <dcterms:modified xsi:type="dcterms:W3CDTF">2020-04-19T13:38:55Z</dcterms:modified>
</cp:coreProperties>
</file>