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992A0-3B91-4C61-A4CC-9FA4BA49CCC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86A811-96FB-471D-B883-C29A3333F8BE}">
      <dgm:prSet phldrT="[Text]"/>
      <dgm:spPr/>
      <dgm:t>
        <a:bodyPr/>
        <a:lstStyle/>
        <a:p>
          <a:r>
            <a:rPr lang="en-GB" dirty="0"/>
            <a:t>Getting data from Kaggle</a:t>
          </a:r>
        </a:p>
      </dgm:t>
    </dgm:pt>
    <dgm:pt modelId="{02A97837-B31B-4BF6-B0A5-6486F7276305}" type="parTrans" cxnId="{B1D7075D-99CD-459B-BDB8-1DF08CFFA01C}">
      <dgm:prSet/>
      <dgm:spPr/>
      <dgm:t>
        <a:bodyPr/>
        <a:lstStyle/>
        <a:p>
          <a:endParaRPr lang="en-GB"/>
        </a:p>
      </dgm:t>
    </dgm:pt>
    <dgm:pt modelId="{C70DE8A0-9EE4-4CB1-B835-5BAAAD3AED47}" type="sibTrans" cxnId="{B1D7075D-99CD-459B-BDB8-1DF08CFFA01C}">
      <dgm:prSet/>
      <dgm:spPr/>
      <dgm:t>
        <a:bodyPr/>
        <a:lstStyle/>
        <a:p>
          <a:endParaRPr lang="en-GB"/>
        </a:p>
      </dgm:t>
    </dgm:pt>
    <dgm:pt modelId="{38F12B40-EFBD-41DA-8FA2-D19C4B65A57B}">
      <dgm:prSet phldrT="[Text]"/>
      <dgm:spPr/>
      <dgm:t>
        <a:bodyPr/>
        <a:lstStyle/>
        <a:p>
          <a:r>
            <a:rPr lang="en-GB" dirty="0"/>
            <a:t>Enhance X-ray images using Contrast Limited Adaptive Histogram Equalization (CLAHE)</a:t>
          </a:r>
        </a:p>
      </dgm:t>
    </dgm:pt>
    <dgm:pt modelId="{80710E10-ED13-4DCF-9B4D-01A8856E8E63}" type="parTrans" cxnId="{62F87836-27F9-4949-81EB-4CCA62251251}">
      <dgm:prSet/>
      <dgm:spPr/>
      <dgm:t>
        <a:bodyPr/>
        <a:lstStyle/>
        <a:p>
          <a:endParaRPr lang="en-GB"/>
        </a:p>
      </dgm:t>
    </dgm:pt>
    <dgm:pt modelId="{85CF0B01-1429-497A-8497-BE75A95579E9}" type="sibTrans" cxnId="{62F87836-27F9-4949-81EB-4CCA62251251}">
      <dgm:prSet/>
      <dgm:spPr/>
      <dgm:t>
        <a:bodyPr/>
        <a:lstStyle/>
        <a:p>
          <a:endParaRPr lang="en-GB"/>
        </a:p>
      </dgm:t>
    </dgm:pt>
    <dgm:pt modelId="{48CE0645-DFD3-4DBD-9A9D-5712B8A041B7}">
      <dgm:prSet phldrT="[Text]"/>
      <dgm:spPr/>
      <dgm:t>
        <a:bodyPr/>
        <a:lstStyle/>
        <a:p>
          <a:r>
            <a:rPr lang="en-GB" dirty="0"/>
            <a:t>Cropping out black backgrounds using binarization thresholding methods</a:t>
          </a:r>
        </a:p>
      </dgm:t>
    </dgm:pt>
    <dgm:pt modelId="{3EBCE2F8-7EB4-4B43-8C63-EC273513741B}" type="parTrans" cxnId="{BD9976B0-6177-4B02-91DB-246B7A2C748F}">
      <dgm:prSet/>
      <dgm:spPr/>
      <dgm:t>
        <a:bodyPr/>
        <a:lstStyle/>
        <a:p>
          <a:endParaRPr lang="en-GB"/>
        </a:p>
      </dgm:t>
    </dgm:pt>
    <dgm:pt modelId="{74200501-E4F2-4A9F-B3BD-D54F4A550259}" type="sibTrans" cxnId="{BD9976B0-6177-4B02-91DB-246B7A2C748F}">
      <dgm:prSet/>
      <dgm:spPr/>
      <dgm:t>
        <a:bodyPr/>
        <a:lstStyle/>
        <a:p>
          <a:endParaRPr lang="en-GB"/>
        </a:p>
      </dgm:t>
    </dgm:pt>
    <dgm:pt modelId="{4C134D7E-F45A-4BC5-8AEE-EB643F0742EB}">
      <dgm:prSet phldrT="[Text]"/>
      <dgm:spPr/>
      <dgm:t>
        <a:bodyPr/>
        <a:lstStyle/>
        <a:p>
          <a:r>
            <a:rPr lang="en-GB" dirty="0"/>
            <a:t>Create synthetic training images by image augmentation (rotation, blur, flip, etc) to overcome dataset imbalance</a:t>
          </a:r>
        </a:p>
      </dgm:t>
    </dgm:pt>
    <dgm:pt modelId="{9117A4BA-93E6-474C-817D-0C360986A71C}" type="parTrans" cxnId="{C63ECC7B-DD85-4BB8-B3C5-A97CB62BC087}">
      <dgm:prSet/>
      <dgm:spPr/>
      <dgm:t>
        <a:bodyPr/>
        <a:lstStyle/>
        <a:p>
          <a:endParaRPr lang="en-GB"/>
        </a:p>
      </dgm:t>
    </dgm:pt>
    <dgm:pt modelId="{1FDBE452-10C5-48B4-9BFC-7E7A2CC043EB}" type="sibTrans" cxnId="{C63ECC7B-DD85-4BB8-B3C5-A97CB62BC087}">
      <dgm:prSet/>
      <dgm:spPr/>
      <dgm:t>
        <a:bodyPr/>
        <a:lstStyle/>
        <a:p>
          <a:endParaRPr lang="en-GB"/>
        </a:p>
      </dgm:t>
    </dgm:pt>
    <dgm:pt modelId="{C01F67B0-A5A0-4B1B-A4FB-D3C318210AD8}">
      <dgm:prSet/>
      <dgm:spPr/>
      <dgm:t>
        <a:bodyPr/>
        <a:lstStyle/>
        <a:p>
          <a:r>
            <a:rPr lang="en-GB" dirty="0"/>
            <a:t>Model Training (Finetune from InceptionV3 model)</a:t>
          </a:r>
        </a:p>
      </dgm:t>
    </dgm:pt>
    <dgm:pt modelId="{05FD53C7-D8B4-409E-B17B-CE229B055F5F}" type="parTrans" cxnId="{7CA42D21-B8BD-47AA-9560-0314097885E5}">
      <dgm:prSet/>
      <dgm:spPr/>
      <dgm:t>
        <a:bodyPr/>
        <a:lstStyle/>
        <a:p>
          <a:endParaRPr lang="en-GB"/>
        </a:p>
      </dgm:t>
    </dgm:pt>
    <dgm:pt modelId="{608F570E-7771-41FC-8752-6A9AB2450B32}" type="sibTrans" cxnId="{7CA42D21-B8BD-47AA-9560-0314097885E5}">
      <dgm:prSet/>
      <dgm:spPr/>
      <dgm:t>
        <a:bodyPr/>
        <a:lstStyle/>
        <a:p>
          <a:endParaRPr lang="en-GB"/>
        </a:p>
      </dgm:t>
    </dgm:pt>
    <dgm:pt modelId="{0D213425-71DF-4659-918C-2ACBFD687934}">
      <dgm:prSet/>
      <dgm:spPr/>
      <dgm:t>
        <a:bodyPr/>
        <a:lstStyle/>
        <a:p>
          <a:r>
            <a:rPr lang="en-GB" dirty="0"/>
            <a:t>Model Evaluation (Confusion matrix, ROC curve, Grad-CAM)</a:t>
          </a:r>
        </a:p>
      </dgm:t>
    </dgm:pt>
    <dgm:pt modelId="{EFF8B6F1-1D20-49CE-B34A-D1AC49C33C73}" type="parTrans" cxnId="{86B480D6-AE92-4073-8CC5-03EEEE53D0D7}">
      <dgm:prSet/>
      <dgm:spPr/>
      <dgm:t>
        <a:bodyPr/>
        <a:lstStyle/>
        <a:p>
          <a:endParaRPr lang="en-GB"/>
        </a:p>
      </dgm:t>
    </dgm:pt>
    <dgm:pt modelId="{FC59E9D1-0F16-44BA-8D25-48BB752F607C}" type="sibTrans" cxnId="{86B480D6-AE92-4073-8CC5-03EEEE53D0D7}">
      <dgm:prSet/>
      <dgm:spPr/>
      <dgm:t>
        <a:bodyPr/>
        <a:lstStyle/>
        <a:p>
          <a:endParaRPr lang="en-GB"/>
        </a:p>
      </dgm:t>
    </dgm:pt>
    <dgm:pt modelId="{EF406F1E-15B9-4570-809F-E7480178DFC9}" type="pres">
      <dgm:prSet presAssocID="{736992A0-3B91-4C61-A4CC-9FA4BA49CCC3}" presName="Name0" presStyleCnt="0">
        <dgm:presLayoutVars>
          <dgm:dir/>
          <dgm:resizeHandles val="exact"/>
        </dgm:presLayoutVars>
      </dgm:prSet>
      <dgm:spPr/>
    </dgm:pt>
    <dgm:pt modelId="{A635962B-8A7E-4F00-A4F6-07B71D4B66F3}" type="pres">
      <dgm:prSet presAssocID="{3A86A811-96FB-471D-B883-C29A3333F8BE}" presName="node" presStyleLbl="node1" presStyleIdx="0" presStyleCnt="6">
        <dgm:presLayoutVars>
          <dgm:bulletEnabled val="1"/>
        </dgm:presLayoutVars>
      </dgm:prSet>
      <dgm:spPr/>
    </dgm:pt>
    <dgm:pt modelId="{1A914EC0-16FE-49CE-8D8F-E3D9537D736B}" type="pres">
      <dgm:prSet presAssocID="{C70DE8A0-9EE4-4CB1-B835-5BAAAD3AED47}" presName="sibTrans" presStyleLbl="sibTrans1D1" presStyleIdx="0" presStyleCnt="5"/>
      <dgm:spPr/>
    </dgm:pt>
    <dgm:pt modelId="{EEDD6435-5AC5-4FA0-8585-EE09A9F431A6}" type="pres">
      <dgm:prSet presAssocID="{C70DE8A0-9EE4-4CB1-B835-5BAAAD3AED47}" presName="connectorText" presStyleLbl="sibTrans1D1" presStyleIdx="0" presStyleCnt="5"/>
      <dgm:spPr/>
    </dgm:pt>
    <dgm:pt modelId="{D722EAA7-2801-47F9-88FE-6541D054C1C6}" type="pres">
      <dgm:prSet presAssocID="{38F12B40-EFBD-41DA-8FA2-D19C4B65A57B}" presName="node" presStyleLbl="node1" presStyleIdx="1" presStyleCnt="6">
        <dgm:presLayoutVars>
          <dgm:bulletEnabled val="1"/>
        </dgm:presLayoutVars>
      </dgm:prSet>
      <dgm:spPr/>
    </dgm:pt>
    <dgm:pt modelId="{7E31E46D-67AF-45CD-8FB3-6DA2B4121CAD}" type="pres">
      <dgm:prSet presAssocID="{85CF0B01-1429-497A-8497-BE75A95579E9}" presName="sibTrans" presStyleLbl="sibTrans1D1" presStyleIdx="1" presStyleCnt="5"/>
      <dgm:spPr/>
    </dgm:pt>
    <dgm:pt modelId="{71074BD2-8C66-43A2-AD01-91CF5CE7D380}" type="pres">
      <dgm:prSet presAssocID="{85CF0B01-1429-497A-8497-BE75A95579E9}" presName="connectorText" presStyleLbl="sibTrans1D1" presStyleIdx="1" presStyleCnt="5"/>
      <dgm:spPr/>
    </dgm:pt>
    <dgm:pt modelId="{0D5CC97B-3FA8-443B-BFD8-6C130624DAD1}" type="pres">
      <dgm:prSet presAssocID="{48CE0645-DFD3-4DBD-9A9D-5712B8A041B7}" presName="node" presStyleLbl="node1" presStyleIdx="2" presStyleCnt="6">
        <dgm:presLayoutVars>
          <dgm:bulletEnabled val="1"/>
        </dgm:presLayoutVars>
      </dgm:prSet>
      <dgm:spPr/>
    </dgm:pt>
    <dgm:pt modelId="{5441452D-2B83-423E-B0C8-574B2BD13A31}" type="pres">
      <dgm:prSet presAssocID="{74200501-E4F2-4A9F-B3BD-D54F4A550259}" presName="sibTrans" presStyleLbl="sibTrans1D1" presStyleIdx="2" presStyleCnt="5"/>
      <dgm:spPr/>
    </dgm:pt>
    <dgm:pt modelId="{6097A166-D7D5-474F-972A-1B443B0DADB2}" type="pres">
      <dgm:prSet presAssocID="{74200501-E4F2-4A9F-B3BD-D54F4A550259}" presName="connectorText" presStyleLbl="sibTrans1D1" presStyleIdx="2" presStyleCnt="5"/>
      <dgm:spPr/>
    </dgm:pt>
    <dgm:pt modelId="{8524093E-C15C-418E-AD7C-73B918F1645B}" type="pres">
      <dgm:prSet presAssocID="{4C134D7E-F45A-4BC5-8AEE-EB643F0742EB}" presName="node" presStyleLbl="node1" presStyleIdx="3" presStyleCnt="6">
        <dgm:presLayoutVars>
          <dgm:bulletEnabled val="1"/>
        </dgm:presLayoutVars>
      </dgm:prSet>
      <dgm:spPr/>
    </dgm:pt>
    <dgm:pt modelId="{F7762EE8-BF3F-4008-894F-3557C63F4D4F}" type="pres">
      <dgm:prSet presAssocID="{1FDBE452-10C5-48B4-9BFC-7E7A2CC043EB}" presName="sibTrans" presStyleLbl="sibTrans1D1" presStyleIdx="3" presStyleCnt="5"/>
      <dgm:spPr/>
    </dgm:pt>
    <dgm:pt modelId="{DD0536CA-E675-482E-8329-FF051A31CAAA}" type="pres">
      <dgm:prSet presAssocID="{1FDBE452-10C5-48B4-9BFC-7E7A2CC043EB}" presName="connectorText" presStyleLbl="sibTrans1D1" presStyleIdx="3" presStyleCnt="5"/>
      <dgm:spPr/>
    </dgm:pt>
    <dgm:pt modelId="{5BE7C618-C770-471F-9336-63CAE402860F}" type="pres">
      <dgm:prSet presAssocID="{C01F67B0-A5A0-4B1B-A4FB-D3C318210AD8}" presName="node" presStyleLbl="node1" presStyleIdx="4" presStyleCnt="6">
        <dgm:presLayoutVars>
          <dgm:bulletEnabled val="1"/>
        </dgm:presLayoutVars>
      </dgm:prSet>
      <dgm:spPr/>
    </dgm:pt>
    <dgm:pt modelId="{00C965C8-2F73-490A-9DC3-A3E4125F199D}" type="pres">
      <dgm:prSet presAssocID="{608F570E-7771-41FC-8752-6A9AB2450B32}" presName="sibTrans" presStyleLbl="sibTrans1D1" presStyleIdx="4" presStyleCnt="5"/>
      <dgm:spPr/>
    </dgm:pt>
    <dgm:pt modelId="{E71ECA44-9148-4F5F-B05E-6F182282D52A}" type="pres">
      <dgm:prSet presAssocID="{608F570E-7771-41FC-8752-6A9AB2450B32}" presName="connectorText" presStyleLbl="sibTrans1D1" presStyleIdx="4" presStyleCnt="5"/>
      <dgm:spPr/>
    </dgm:pt>
    <dgm:pt modelId="{1C19B03F-7855-4DDA-9A0E-26E2160B7C33}" type="pres">
      <dgm:prSet presAssocID="{0D213425-71DF-4659-918C-2ACBFD687934}" presName="node" presStyleLbl="node1" presStyleIdx="5" presStyleCnt="6">
        <dgm:presLayoutVars>
          <dgm:bulletEnabled val="1"/>
        </dgm:presLayoutVars>
      </dgm:prSet>
      <dgm:spPr/>
    </dgm:pt>
  </dgm:ptLst>
  <dgm:cxnLst>
    <dgm:cxn modelId="{CC222105-8BCA-465D-8E39-788BCEE88386}" type="presOf" srcId="{C70DE8A0-9EE4-4CB1-B835-5BAAAD3AED47}" destId="{EEDD6435-5AC5-4FA0-8585-EE09A9F431A6}" srcOrd="1" destOrd="0" presId="urn:microsoft.com/office/officeart/2005/8/layout/bProcess3"/>
    <dgm:cxn modelId="{7CA42D21-B8BD-47AA-9560-0314097885E5}" srcId="{736992A0-3B91-4C61-A4CC-9FA4BA49CCC3}" destId="{C01F67B0-A5A0-4B1B-A4FB-D3C318210AD8}" srcOrd="4" destOrd="0" parTransId="{05FD53C7-D8B4-409E-B17B-CE229B055F5F}" sibTransId="{608F570E-7771-41FC-8752-6A9AB2450B32}"/>
    <dgm:cxn modelId="{A0976F34-3002-4CB8-B9EF-37EAD79C31F9}" type="presOf" srcId="{608F570E-7771-41FC-8752-6A9AB2450B32}" destId="{E71ECA44-9148-4F5F-B05E-6F182282D52A}" srcOrd="1" destOrd="0" presId="urn:microsoft.com/office/officeart/2005/8/layout/bProcess3"/>
    <dgm:cxn modelId="{62F87836-27F9-4949-81EB-4CCA62251251}" srcId="{736992A0-3B91-4C61-A4CC-9FA4BA49CCC3}" destId="{38F12B40-EFBD-41DA-8FA2-D19C4B65A57B}" srcOrd="1" destOrd="0" parTransId="{80710E10-ED13-4DCF-9B4D-01A8856E8E63}" sibTransId="{85CF0B01-1429-497A-8497-BE75A95579E9}"/>
    <dgm:cxn modelId="{69AED539-A3C7-415A-ADD8-B1DAFB50CD7A}" type="presOf" srcId="{85CF0B01-1429-497A-8497-BE75A95579E9}" destId="{71074BD2-8C66-43A2-AD01-91CF5CE7D380}" srcOrd="1" destOrd="0" presId="urn:microsoft.com/office/officeart/2005/8/layout/bProcess3"/>
    <dgm:cxn modelId="{B1D7075D-99CD-459B-BDB8-1DF08CFFA01C}" srcId="{736992A0-3B91-4C61-A4CC-9FA4BA49CCC3}" destId="{3A86A811-96FB-471D-B883-C29A3333F8BE}" srcOrd="0" destOrd="0" parTransId="{02A97837-B31B-4BF6-B0A5-6486F7276305}" sibTransId="{C70DE8A0-9EE4-4CB1-B835-5BAAAD3AED47}"/>
    <dgm:cxn modelId="{D0852963-FDDE-4AFA-ADF5-49168E56ABE0}" type="presOf" srcId="{1FDBE452-10C5-48B4-9BFC-7E7A2CC043EB}" destId="{F7762EE8-BF3F-4008-894F-3557C63F4D4F}" srcOrd="0" destOrd="0" presId="urn:microsoft.com/office/officeart/2005/8/layout/bProcess3"/>
    <dgm:cxn modelId="{D2CA9B64-AC39-41B9-970B-70BC17813D41}" type="presOf" srcId="{608F570E-7771-41FC-8752-6A9AB2450B32}" destId="{00C965C8-2F73-490A-9DC3-A3E4125F199D}" srcOrd="0" destOrd="0" presId="urn:microsoft.com/office/officeart/2005/8/layout/bProcess3"/>
    <dgm:cxn modelId="{13F7677B-2BD7-480E-8495-ADB096B1032B}" type="presOf" srcId="{48CE0645-DFD3-4DBD-9A9D-5712B8A041B7}" destId="{0D5CC97B-3FA8-443B-BFD8-6C130624DAD1}" srcOrd="0" destOrd="0" presId="urn:microsoft.com/office/officeart/2005/8/layout/bProcess3"/>
    <dgm:cxn modelId="{C63ECC7B-DD85-4BB8-B3C5-A97CB62BC087}" srcId="{736992A0-3B91-4C61-A4CC-9FA4BA49CCC3}" destId="{4C134D7E-F45A-4BC5-8AEE-EB643F0742EB}" srcOrd="3" destOrd="0" parTransId="{9117A4BA-93E6-474C-817D-0C360986A71C}" sibTransId="{1FDBE452-10C5-48B4-9BFC-7E7A2CC043EB}"/>
    <dgm:cxn modelId="{28246082-A3B6-4179-9B07-E10D73D7435C}" type="presOf" srcId="{38F12B40-EFBD-41DA-8FA2-D19C4B65A57B}" destId="{D722EAA7-2801-47F9-88FE-6541D054C1C6}" srcOrd="0" destOrd="0" presId="urn:microsoft.com/office/officeart/2005/8/layout/bProcess3"/>
    <dgm:cxn modelId="{091BB189-7FAE-46A5-9E54-2D2C695AF553}" type="presOf" srcId="{4C134D7E-F45A-4BC5-8AEE-EB643F0742EB}" destId="{8524093E-C15C-418E-AD7C-73B918F1645B}" srcOrd="0" destOrd="0" presId="urn:microsoft.com/office/officeart/2005/8/layout/bProcess3"/>
    <dgm:cxn modelId="{1F796E98-E49E-4063-80DE-52106B1A7B49}" type="presOf" srcId="{1FDBE452-10C5-48B4-9BFC-7E7A2CC043EB}" destId="{DD0536CA-E675-482E-8329-FF051A31CAAA}" srcOrd="1" destOrd="0" presId="urn:microsoft.com/office/officeart/2005/8/layout/bProcess3"/>
    <dgm:cxn modelId="{B4596C9A-E11D-4D9D-9FDD-BFBA836187A7}" type="presOf" srcId="{C01F67B0-A5A0-4B1B-A4FB-D3C318210AD8}" destId="{5BE7C618-C770-471F-9336-63CAE402860F}" srcOrd="0" destOrd="0" presId="urn:microsoft.com/office/officeart/2005/8/layout/bProcess3"/>
    <dgm:cxn modelId="{89932FAA-BF63-4B12-9F4A-1CC7D94E8CAE}" type="presOf" srcId="{0D213425-71DF-4659-918C-2ACBFD687934}" destId="{1C19B03F-7855-4DDA-9A0E-26E2160B7C33}" srcOrd="0" destOrd="0" presId="urn:microsoft.com/office/officeart/2005/8/layout/bProcess3"/>
    <dgm:cxn modelId="{49FF4AAA-8EBB-42FC-8DF0-E718DD297A71}" type="presOf" srcId="{3A86A811-96FB-471D-B883-C29A3333F8BE}" destId="{A635962B-8A7E-4F00-A4F6-07B71D4B66F3}" srcOrd="0" destOrd="0" presId="urn:microsoft.com/office/officeart/2005/8/layout/bProcess3"/>
    <dgm:cxn modelId="{BD9976B0-6177-4B02-91DB-246B7A2C748F}" srcId="{736992A0-3B91-4C61-A4CC-9FA4BA49CCC3}" destId="{48CE0645-DFD3-4DBD-9A9D-5712B8A041B7}" srcOrd="2" destOrd="0" parTransId="{3EBCE2F8-7EB4-4B43-8C63-EC273513741B}" sibTransId="{74200501-E4F2-4A9F-B3BD-D54F4A550259}"/>
    <dgm:cxn modelId="{8FDAF9C3-24DE-4829-A325-54BECC418F0F}" type="presOf" srcId="{74200501-E4F2-4A9F-B3BD-D54F4A550259}" destId="{5441452D-2B83-423E-B0C8-574B2BD13A31}" srcOrd="0" destOrd="0" presId="urn:microsoft.com/office/officeart/2005/8/layout/bProcess3"/>
    <dgm:cxn modelId="{AF41D0C5-DBE1-439B-A79A-EE366A724A1B}" type="presOf" srcId="{85CF0B01-1429-497A-8497-BE75A95579E9}" destId="{7E31E46D-67AF-45CD-8FB3-6DA2B4121CAD}" srcOrd="0" destOrd="0" presId="urn:microsoft.com/office/officeart/2005/8/layout/bProcess3"/>
    <dgm:cxn modelId="{3B3FE0C7-DA07-44D6-8C4B-882F18879088}" type="presOf" srcId="{736992A0-3B91-4C61-A4CC-9FA4BA49CCC3}" destId="{EF406F1E-15B9-4570-809F-E7480178DFC9}" srcOrd="0" destOrd="0" presId="urn:microsoft.com/office/officeart/2005/8/layout/bProcess3"/>
    <dgm:cxn modelId="{86B480D6-AE92-4073-8CC5-03EEEE53D0D7}" srcId="{736992A0-3B91-4C61-A4CC-9FA4BA49CCC3}" destId="{0D213425-71DF-4659-918C-2ACBFD687934}" srcOrd="5" destOrd="0" parTransId="{EFF8B6F1-1D20-49CE-B34A-D1AC49C33C73}" sibTransId="{FC59E9D1-0F16-44BA-8D25-48BB752F607C}"/>
    <dgm:cxn modelId="{E1C8A5F3-BD12-46E3-B21F-652B0259360E}" type="presOf" srcId="{74200501-E4F2-4A9F-B3BD-D54F4A550259}" destId="{6097A166-D7D5-474F-972A-1B443B0DADB2}" srcOrd="1" destOrd="0" presId="urn:microsoft.com/office/officeart/2005/8/layout/bProcess3"/>
    <dgm:cxn modelId="{557A56FE-9CF9-41A2-92B6-CD70124A6AB3}" type="presOf" srcId="{C70DE8A0-9EE4-4CB1-B835-5BAAAD3AED47}" destId="{1A914EC0-16FE-49CE-8D8F-E3D9537D736B}" srcOrd="0" destOrd="0" presId="urn:microsoft.com/office/officeart/2005/8/layout/bProcess3"/>
    <dgm:cxn modelId="{AB47888A-2F04-4107-8E01-2AC34B1000D1}" type="presParOf" srcId="{EF406F1E-15B9-4570-809F-E7480178DFC9}" destId="{A635962B-8A7E-4F00-A4F6-07B71D4B66F3}" srcOrd="0" destOrd="0" presId="urn:microsoft.com/office/officeart/2005/8/layout/bProcess3"/>
    <dgm:cxn modelId="{2B8E8E4B-0CD0-4343-86D6-8DE34F4CED85}" type="presParOf" srcId="{EF406F1E-15B9-4570-809F-E7480178DFC9}" destId="{1A914EC0-16FE-49CE-8D8F-E3D9537D736B}" srcOrd="1" destOrd="0" presId="urn:microsoft.com/office/officeart/2005/8/layout/bProcess3"/>
    <dgm:cxn modelId="{2A4E22BB-0259-40F7-87EF-929D613952CB}" type="presParOf" srcId="{1A914EC0-16FE-49CE-8D8F-E3D9537D736B}" destId="{EEDD6435-5AC5-4FA0-8585-EE09A9F431A6}" srcOrd="0" destOrd="0" presId="urn:microsoft.com/office/officeart/2005/8/layout/bProcess3"/>
    <dgm:cxn modelId="{8B73342F-EA07-432F-A65E-0B120FC4A23E}" type="presParOf" srcId="{EF406F1E-15B9-4570-809F-E7480178DFC9}" destId="{D722EAA7-2801-47F9-88FE-6541D054C1C6}" srcOrd="2" destOrd="0" presId="urn:microsoft.com/office/officeart/2005/8/layout/bProcess3"/>
    <dgm:cxn modelId="{0EB5E245-1A7C-4E96-9211-FF8244EADC21}" type="presParOf" srcId="{EF406F1E-15B9-4570-809F-E7480178DFC9}" destId="{7E31E46D-67AF-45CD-8FB3-6DA2B4121CAD}" srcOrd="3" destOrd="0" presId="urn:microsoft.com/office/officeart/2005/8/layout/bProcess3"/>
    <dgm:cxn modelId="{3B941194-F35B-4796-B58B-A3962D006FA0}" type="presParOf" srcId="{7E31E46D-67AF-45CD-8FB3-6DA2B4121CAD}" destId="{71074BD2-8C66-43A2-AD01-91CF5CE7D380}" srcOrd="0" destOrd="0" presId="urn:microsoft.com/office/officeart/2005/8/layout/bProcess3"/>
    <dgm:cxn modelId="{83603489-C6C6-4115-B912-7CA103ACB0AF}" type="presParOf" srcId="{EF406F1E-15B9-4570-809F-E7480178DFC9}" destId="{0D5CC97B-3FA8-443B-BFD8-6C130624DAD1}" srcOrd="4" destOrd="0" presId="urn:microsoft.com/office/officeart/2005/8/layout/bProcess3"/>
    <dgm:cxn modelId="{E3A83531-493E-4E53-8DED-F47F4C59B24E}" type="presParOf" srcId="{EF406F1E-15B9-4570-809F-E7480178DFC9}" destId="{5441452D-2B83-423E-B0C8-574B2BD13A31}" srcOrd="5" destOrd="0" presId="urn:microsoft.com/office/officeart/2005/8/layout/bProcess3"/>
    <dgm:cxn modelId="{0C0EF6F7-FA21-4611-AADE-614ADFB4291F}" type="presParOf" srcId="{5441452D-2B83-423E-B0C8-574B2BD13A31}" destId="{6097A166-D7D5-474F-972A-1B443B0DADB2}" srcOrd="0" destOrd="0" presId="urn:microsoft.com/office/officeart/2005/8/layout/bProcess3"/>
    <dgm:cxn modelId="{6DB8B565-A0D9-46DD-8B0E-F9459B6A081A}" type="presParOf" srcId="{EF406F1E-15B9-4570-809F-E7480178DFC9}" destId="{8524093E-C15C-418E-AD7C-73B918F1645B}" srcOrd="6" destOrd="0" presId="urn:microsoft.com/office/officeart/2005/8/layout/bProcess3"/>
    <dgm:cxn modelId="{79BBA3FD-87D3-4EF3-B0DE-FE176EC791A3}" type="presParOf" srcId="{EF406F1E-15B9-4570-809F-E7480178DFC9}" destId="{F7762EE8-BF3F-4008-894F-3557C63F4D4F}" srcOrd="7" destOrd="0" presId="urn:microsoft.com/office/officeart/2005/8/layout/bProcess3"/>
    <dgm:cxn modelId="{399D1C0C-11E2-41E2-8C0C-F80714A09DE1}" type="presParOf" srcId="{F7762EE8-BF3F-4008-894F-3557C63F4D4F}" destId="{DD0536CA-E675-482E-8329-FF051A31CAAA}" srcOrd="0" destOrd="0" presId="urn:microsoft.com/office/officeart/2005/8/layout/bProcess3"/>
    <dgm:cxn modelId="{A5B8CA1E-57D7-4F93-934C-9119CB5C2BE5}" type="presParOf" srcId="{EF406F1E-15B9-4570-809F-E7480178DFC9}" destId="{5BE7C618-C770-471F-9336-63CAE402860F}" srcOrd="8" destOrd="0" presId="urn:microsoft.com/office/officeart/2005/8/layout/bProcess3"/>
    <dgm:cxn modelId="{696AE51C-EAE5-484A-BAAF-C33AEF2E742F}" type="presParOf" srcId="{EF406F1E-15B9-4570-809F-E7480178DFC9}" destId="{00C965C8-2F73-490A-9DC3-A3E4125F199D}" srcOrd="9" destOrd="0" presId="urn:microsoft.com/office/officeart/2005/8/layout/bProcess3"/>
    <dgm:cxn modelId="{D90A911C-AC69-4B97-B309-8A34C2DA625B}" type="presParOf" srcId="{00C965C8-2F73-490A-9DC3-A3E4125F199D}" destId="{E71ECA44-9148-4F5F-B05E-6F182282D52A}" srcOrd="0" destOrd="0" presId="urn:microsoft.com/office/officeart/2005/8/layout/bProcess3"/>
    <dgm:cxn modelId="{426E95A3-B00E-4E74-B417-30A0188AD9B1}" type="presParOf" srcId="{EF406F1E-15B9-4570-809F-E7480178DFC9}" destId="{1C19B03F-7855-4DDA-9A0E-26E2160B7C3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14EC0-16FE-49CE-8D8F-E3D9537D736B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57014" y="912848"/>
        <a:ext cx="34897" cy="6979"/>
      </dsp:txXfrm>
    </dsp:sp>
    <dsp:sp modelId="{A635962B-8A7E-4F00-A4F6-07B71D4B66F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Getting data from Kaggle</a:t>
          </a:r>
        </a:p>
      </dsp:txBody>
      <dsp:txXfrm>
        <a:off x="8061" y="5979"/>
        <a:ext cx="3034531" cy="1820718"/>
      </dsp:txXfrm>
    </dsp:sp>
    <dsp:sp modelId="{7E31E46D-67AF-45CD-8FB3-6DA2B4121CAD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89488" y="912848"/>
        <a:ext cx="34897" cy="6979"/>
      </dsp:txXfrm>
    </dsp:sp>
    <dsp:sp modelId="{D722EAA7-2801-47F9-88FE-6541D054C1C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Enhance X-ray images using Contrast Limited Adaptive Histogram Equalization (CLAHE)</a:t>
          </a:r>
        </a:p>
      </dsp:txBody>
      <dsp:txXfrm>
        <a:off x="3740534" y="5979"/>
        <a:ext cx="3034531" cy="1820718"/>
      </dsp:txXfrm>
    </dsp:sp>
    <dsp:sp modelId="{5441452D-2B83-423E-B0C8-574B2BD13A3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70362" y="2155079"/>
        <a:ext cx="374875" cy="6979"/>
      </dsp:txXfrm>
    </dsp:sp>
    <dsp:sp modelId="{0D5CC97B-3FA8-443B-BFD8-6C130624DAD1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Cropping out black backgrounds using binarization thresholding methods</a:t>
          </a:r>
        </a:p>
      </dsp:txBody>
      <dsp:txXfrm>
        <a:off x="7473007" y="5979"/>
        <a:ext cx="3034531" cy="1820718"/>
      </dsp:txXfrm>
    </dsp:sp>
    <dsp:sp modelId="{F7762EE8-BF3F-4008-894F-3557C63F4D4F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57014" y="3431509"/>
        <a:ext cx="34897" cy="6979"/>
      </dsp:txXfrm>
    </dsp:sp>
    <dsp:sp modelId="{8524093E-C15C-418E-AD7C-73B918F1645B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synthetic training images by image augmentation (rotation, blur, flip, etc) to overcome dataset imbalance</a:t>
          </a:r>
        </a:p>
      </dsp:txBody>
      <dsp:txXfrm>
        <a:off x="8061" y="2524640"/>
        <a:ext cx="3034531" cy="1820718"/>
      </dsp:txXfrm>
    </dsp:sp>
    <dsp:sp modelId="{00C965C8-2F73-490A-9DC3-A3E4125F19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89488" y="3431509"/>
        <a:ext cx="34897" cy="6979"/>
      </dsp:txXfrm>
    </dsp:sp>
    <dsp:sp modelId="{5BE7C618-C770-471F-9336-63CAE402860F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Training (Finetune from InceptionV3 model)</a:t>
          </a:r>
        </a:p>
      </dsp:txBody>
      <dsp:txXfrm>
        <a:off x="3740534" y="2524640"/>
        <a:ext cx="3034531" cy="1820718"/>
      </dsp:txXfrm>
    </dsp:sp>
    <dsp:sp modelId="{1C19B03F-7855-4DDA-9A0E-26E2160B7C33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Evaluation (Confusion matrix, ROC curve, Grad-CAM)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9A63-B765-4628-97A2-B708D5777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8538-8F2D-447A-97CB-0C5AB488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C5D0-F992-40F0-904C-0E6A0C3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0784-FE50-4C21-ADD3-2814BF62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1DA7-D403-4AAB-A423-7CBF957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CF85-AC70-429F-8F28-D10DD159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A628-DA8B-4996-957B-A44755C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A097-F446-435E-9561-75BB8B95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2866-2E70-41EF-A263-435E4CE0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58AF-DCC0-4CB4-8E24-23B4415D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4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022D8-F9B9-478B-8AA8-12FE3B3B8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B8847-DCAC-4CE8-B13C-3792CAFF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A1B0-375D-4482-82C7-A269256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7E7-75B2-40C0-A1CE-E6039951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032-DED0-46E4-A413-6119E369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F1B0-8EB3-4450-A1E6-71D9E392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148-2B81-4905-B901-F21DB926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9A98-99C0-44CF-B4F4-DFD43AFA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9E56-2F3E-45A3-BB97-2205BB0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7B4E-E0AD-4CFA-9257-2A38B42E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ABF-AD3C-48A9-90F7-8A6455A1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A131-8C6C-43F1-83DB-9C0D5D61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F195-F5BD-4261-9437-73B4669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9287-42F0-4000-9311-73551A6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AF97-6959-41A3-AF53-5ACE027C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94F6-1F20-4116-9C3D-C41D2124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ED89-61B5-437A-9ED6-B1F64D5D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5ABA-DE97-4B39-81ED-B34E1418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2619-ECF8-4A8B-9F76-E9DA1B4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8244-70CD-4617-8B5D-C71FEF3D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BAC7-C115-4DC6-8E6F-5C11E67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127F-1A8A-47A4-983A-B6E76F4B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62D7-5144-4E37-A489-37D8E920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7E66B-3BBB-462F-B215-2CB03DB9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8B2D2-19C9-46F5-B99E-931F8DA1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4ED3-A62C-4B73-8C38-AEB2972F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F0002-1FB2-4AC4-ABDE-74AC27B4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22E91-BC22-4F82-B1C2-841CCED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306BD-7D3D-4E78-B4E5-16C6FB95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84EC-09E1-4C65-B99D-EC5259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851BA-3CF5-410E-86A1-87F5B7C8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2EA56-7D86-4947-9D05-1EE2A6B5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DD991-D556-425D-BCDF-6B917D26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18E19-A630-4453-A90C-A338DB9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D8666-D79F-4781-AEB4-99DA00F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7395-4B00-452C-997F-E8CC5657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2FA-0576-4B2F-A957-2FC96FF8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476-BEEC-428D-A2F4-80E8C890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D67FF-A4C6-49B1-B428-C4FCD8B9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96842-78EE-4325-A7E6-C061D59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7678-CE76-4763-BDF9-E277C5F5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7AEE-C5A2-4EFF-9516-F6AE28D8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D351-2EB5-4DF0-8772-A090B723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36B76-ECD2-47BE-B0CA-529D9E04F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39A8-C60E-4E9F-A6E9-54EDA0CC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745B-3B07-4AA1-B3F0-F45EDFB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9731-1FE0-4FB3-8047-BAD0E67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2009C-61DA-4338-BFB7-89420A6D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3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DE3AA-AD1A-45E3-8B4A-381687C0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83E4-10BB-4AA8-AE41-7861A85C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3F2-463D-4BE5-BA40-92CB2673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6F48-83F7-4BE8-81F4-50AFD5BE024F}" type="datetimeFigureOut">
              <a:rPr lang="en-GB" smtClean="0"/>
              <a:t>25/12/2020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C043-23C5-43B7-86D2-CA2DB8C3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8D88-2CCF-4D45-9AD4-902F098F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00E5-4B1F-4DD9-AD53-0EF9FF0D6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5AB6-8324-4D11-90DC-11A876D0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D1B32-8D9E-44CB-B742-2182015D8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WID3008 Image Processing</a:t>
            </a:r>
          </a:p>
          <a:p>
            <a:r>
              <a:rPr lang="en-GB" dirty="0"/>
              <a:t>Tan Zhi Qin WID170047 17166150</a:t>
            </a:r>
          </a:p>
        </p:txBody>
      </p:sp>
    </p:spTree>
    <p:extLst>
      <p:ext uri="{BB962C8B-B14F-4D97-AF65-F5344CB8AC3E}">
        <p14:creationId xmlns:p14="http://schemas.microsoft.com/office/powerpoint/2010/main" val="18386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7CDF-15F1-42B7-BE6F-144A5FEB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System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B7B7-4E83-4E2C-824E-E18AC198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Python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2.4.0 &amp; </a:t>
            </a:r>
            <a:r>
              <a:rPr lang="en-GB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Keras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Matplotlib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Scikit-learn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OpenCV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Pillow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Numpy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Imageio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6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BCEA-2583-462B-9913-72053F3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for Pre-processing Images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1A3B6-588E-4DE1-87A0-691ED037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703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2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Assignment Step 2</vt:lpstr>
      <vt:lpstr>Tools for System Development</vt:lpstr>
      <vt:lpstr>Flowchart for Pre-processing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Step 2</dc:title>
  <dc:creator>Zhi Qin Tan</dc:creator>
  <cp:lastModifiedBy>TAN ZHI QIN</cp:lastModifiedBy>
  <cp:revision>4</cp:revision>
  <dcterms:created xsi:type="dcterms:W3CDTF">2020-12-13T15:25:20Z</dcterms:created>
  <dcterms:modified xsi:type="dcterms:W3CDTF">2020-12-25T08:26:55Z</dcterms:modified>
</cp:coreProperties>
</file>