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8" r:id="rId4"/>
    <p:sldId id="263" r:id="rId5"/>
    <p:sldId id="265" r:id="rId6"/>
    <p:sldId id="258" r:id="rId7"/>
    <p:sldId id="257" r:id="rId8"/>
    <p:sldId id="259" r:id="rId9"/>
    <p:sldId id="261" r:id="rId10"/>
    <p:sldId id="260" r:id="rId11"/>
    <p:sldId id="262" r:id="rId12"/>
    <p:sldId id="278" r:id="rId13"/>
    <p:sldId id="275" r:id="rId14"/>
    <p:sldId id="276" r:id="rId15"/>
    <p:sldId id="277" r:id="rId16"/>
    <p:sldId id="281" r:id="rId17"/>
    <p:sldId id="279" r:id="rId18"/>
    <p:sldId id="282" r:id="rId19"/>
    <p:sldId id="283" r:id="rId20"/>
    <p:sldId id="287" r:id="rId21"/>
    <p:sldId id="288" r:id="rId22"/>
    <p:sldId id="289" r:id="rId23"/>
    <p:sldId id="290" r:id="rId24"/>
    <p:sldId id="291" r:id="rId25"/>
    <p:sldId id="280" r:id="rId26"/>
    <p:sldId id="284" r:id="rId27"/>
    <p:sldId id="292" r:id="rId28"/>
    <p:sldId id="267" r:id="rId29"/>
    <p:sldId id="266" r:id="rId30"/>
    <p:sldId id="272" r:id="rId31"/>
    <p:sldId id="271" r:id="rId32"/>
    <p:sldId id="273" r:id="rId33"/>
    <p:sldId id="274" r:id="rId34"/>
    <p:sldId id="29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BBFF-E724-43CD-9E5C-65013DCBA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BB38A-079C-4DD1-A0C7-AEF2AA8B7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25864-25A7-445B-AA3C-1D2A923E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AECC5-4429-4771-805E-1754F55D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45557-4C1B-4941-AB87-E334208E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8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BDF68-703D-4E3A-9A39-9E51540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E71AD-2993-43CC-8FB7-AB0C7556E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61771-64C1-48B9-BA3A-8FF4026E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93A87-5CBC-4011-964D-42D58D7B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FACF3-1647-4CCE-A403-E94C9381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4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40BB-AC84-4E3B-B4F9-2AC3B642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846E7-4EBA-4CD6-BE5E-ADF56ACB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62720-603D-49A5-898D-FF9A0525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B0EB0-FCA8-49D8-923B-C658C893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F2D6-4F67-40D4-A5A7-5201E413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1F5C1-509F-4C7E-8FE1-A4EAE74B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E60B2-3512-4251-8242-12E21657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3ED85-9FD7-4B23-9B02-906152B6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CE509-C393-4B1B-A869-1DE6B246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1596A-6193-4AD3-B54E-45CE93A9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1104-F8E8-4CBF-AD95-1B8BEB04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45FF4-538C-4C95-9FB0-CBC80AC7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84344-F833-4D96-A21F-65786D37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DF8-8E78-4877-8FE3-6464A968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A659A-E2F8-49E9-BADB-19AE46B0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0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0B31-E0E8-455C-AF44-B9F2E495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BA453-ABBF-492D-87C0-94253F65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79C5D-F903-42F5-BB97-F6B77E283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22E5C-657A-4FB5-B63D-67819313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1521B-0933-4960-97CA-56294293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D5D6B-9B51-4C32-BE45-6DDF4F62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7876-7C90-4EB2-B700-F7E52A5F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5F45F-C45E-4EE9-BF78-C9925545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8C5E6-1FE4-4ABA-9C64-7850D092C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E93BD8-3BC5-44CA-97A3-76FFEFB4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5B20C-A679-4F62-BF94-056DB460C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82389A-EFCD-4B49-93A6-5BF89B9B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C55A5-CA5D-4802-AF48-17808A5E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E09F3-00C3-4041-9FA5-9CE49C4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8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92286-4BEE-4614-91D5-50814F2E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941A65-A42F-4943-9EF0-D209E16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0F0B6-FB5D-4F89-AC8C-E984DAB4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CDD2F-E199-4D9C-881E-80A5C6E6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2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AD483-5B4B-4C8C-ADEA-3B83CE9C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3D9C7D-F76D-4B01-9962-B546D3FF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31728-7DB9-4D97-A244-AFF56FE2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1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CEE60-580C-48AF-AF47-49F337E1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88A78-770C-4E48-BFA4-61176C44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993BB-B210-4A45-A921-31C56FFB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51C99-CD8E-4AAA-8E70-C426CD68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EAAE2-D97B-4D1D-80E8-55C59759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D37B8-9533-4ED3-BC13-B02DEEA0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AB28-B29B-4171-85DD-1861FA76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885DF-12F8-49B2-9991-A04070EF6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7A2F87-E3E3-4D38-AE82-1D044162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AD498-17F4-4D98-B21D-B134C6FA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EB73-DAAB-47B2-8DC8-717A05D6311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8365F-DF18-4847-84EF-A5BE0F99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A57BC-99C0-42B2-B46A-FA01C3F3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84C1-2519-43D4-ACDC-00553F159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AE877-EEE9-4A67-8071-E77A5EB3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CDC8C-3FC8-49BF-A8B2-E47AD7F0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37CBB-D539-4D82-ACB8-10AEAF0AB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8AEB73-DAAB-47B2-8DC8-717A05D63112}" type="datetimeFigureOut">
              <a:rPr lang="zh-CN" altLang="en-US" smtClean="0"/>
              <a:pPr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F25A3-8630-4A3F-86B4-C2E0A2C78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1825-75C1-4A95-874A-6A381B9B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C484C1-2519-43D4-ACDC-00553F159D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E9DC-C919-480E-925B-CC80B638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三地址码（递归生成方法）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84FEF-62F5-41A0-9662-103C75C76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</a:t>
            </a:r>
            <a:r>
              <a:rPr lang="en-US" altLang="zh-CN" dirty="0" err="1"/>
              <a:t>yuanzhiqiu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1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9F549F-9800-4BFA-B4EA-C9455735A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3"/>
          <a:stretch/>
        </p:blipFill>
        <p:spPr>
          <a:xfrm>
            <a:off x="1499546" y="1291472"/>
            <a:ext cx="9192908" cy="551461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977D202-97A9-4808-B269-C596A1A286E1}"/>
              </a:ext>
            </a:extLst>
          </p:cNvPr>
          <p:cNvSpPr txBox="1">
            <a:spLocks/>
          </p:cNvSpPr>
          <p:nvPr/>
        </p:nvSpPr>
        <p:spPr>
          <a:xfrm>
            <a:off x="355076" y="85258"/>
            <a:ext cx="2633221" cy="120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函数定义和控制语句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B54FF-A494-4DC8-ABFF-33A66AC26245}"/>
              </a:ext>
            </a:extLst>
          </p:cNvPr>
          <p:cNvSpPr txBox="1">
            <a:spLocks/>
          </p:cNvSpPr>
          <p:nvPr/>
        </p:nvSpPr>
        <p:spPr>
          <a:xfrm>
            <a:off x="7198743" y="3630981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testL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CDD3969-719A-4A98-9F68-1FEB746758BE}"/>
              </a:ext>
            </a:extLst>
          </p:cNvPr>
          <p:cNvSpPr txBox="1">
            <a:spLocks/>
          </p:cNvSpPr>
          <p:nvPr/>
        </p:nvSpPr>
        <p:spPr>
          <a:xfrm>
            <a:off x="10156225" y="4347418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endL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7CA684-B908-439F-AF1B-67ED899FEF7C}"/>
              </a:ext>
            </a:extLst>
          </p:cNvPr>
          <p:cNvSpPr txBox="1">
            <a:spLocks/>
          </p:cNvSpPr>
          <p:nvPr/>
        </p:nvSpPr>
        <p:spPr>
          <a:xfrm>
            <a:off x="8708603" y="4999439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testL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57CEFBF-4032-4754-95DC-C90D09617E42}"/>
              </a:ext>
            </a:extLst>
          </p:cNvPr>
          <p:cNvSpPr txBox="1">
            <a:spLocks/>
          </p:cNvSpPr>
          <p:nvPr/>
        </p:nvSpPr>
        <p:spPr>
          <a:xfrm>
            <a:off x="7260980" y="5338803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endL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D720C-B507-4689-9532-942EB1816144}"/>
              </a:ext>
            </a:extLst>
          </p:cNvPr>
          <p:cNvSpPr txBox="1">
            <a:spLocks/>
          </p:cNvSpPr>
          <p:nvPr/>
        </p:nvSpPr>
        <p:spPr>
          <a:xfrm>
            <a:off x="9415670" y="3963249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cond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42830C-3F46-4CD0-939A-F5724CD1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707" y="3963249"/>
            <a:ext cx="358457" cy="3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0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963DF4-932F-4CBA-BF21-AED85AA9F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25"/>
          <a:stretch/>
        </p:blipFill>
        <p:spPr>
          <a:xfrm>
            <a:off x="2552968" y="1178351"/>
            <a:ext cx="9088118" cy="563249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E36548C-02B9-49BC-BBDE-18F57533F310}"/>
              </a:ext>
            </a:extLst>
          </p:cNvPr>
          <p:cNvSpPr txBox="1">
            <a:spLocks/>
          </p:cNvSpPr>
          <p:nvPr/>
        </p:nvSpPr>
        <p:spPr>
          <a:xfrm>
            <a:off x="355076" y="85258"/>
            <a:ext cx="2633221" cy="120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函数定义和函数调用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B79A3-8980-4B82-A790-E2CC5909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4" y="4802379"/>
            <a:ext cx="6728256" cy="19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E9DC-C919-480E-925B-CC80B638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10636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1539AB-F2FA-4B85-8DA1-B5AFF0E9212E}"/>
              </a:ext>
            </a:extLst>
          </p:cNvPr>
          <p:cNvSpPr txBox="1"/>
          <p:nvPr/>
        </p:nvSpPr>
        <p:spPr>
          <a:xfrm>
            <a:off x="393832" y="160233"/>
            <a:ext cx="11208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生成语法分析树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语法分析树转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结构一致但各结点类型是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syntax_tree_node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不同的派生类，每个类都实现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visit()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对根节点调用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</a:t>
            </a:r>
          </a:p>
          <a:p>
            <a:pPr marL="342900" indent="-34290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80B1F3-0705-4DB4-A75E-B8887241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3" y="2677655"/>
            <a:ext cx="1012648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075A557-E04B-497B-B36D-392C2933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027"/>
            <a:ext cx="12192000" cy="1524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B217E9-A92D-49A2-AFE6-DA2D4C98B91A}"/>
              </a:ext>
            </a:extLst>
          </p:cNvPr>
          <p:cNvSpPr txBox="1"/>
          <p:nvPr/>
        </p:nvSpPr>
        <p:spPr>
          <a:xfrm>
            <a:off x="393832" y="197963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4C8E4-BC59-43FB-A6A3-996730AA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94" y="85896"/>
            <a:ext cx="3948352" cy="55911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EC2ED8-162B-4538-8EE7-DF31FDA480FE}"/>
              </a:ext>
            </a:extLst>
          </p:cNvPr>
          <p:cNvSpPr txBox="1"/>
          <p:nvPr/>
        </p:nvSpPr>
        <p:spPr>
          <a:xfrm>
            <a:off x="6582530" y="3310377"/>
            <a:ext cx="311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F52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用于生成语法分析树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2E9DAA-E828-4889-AEAB-20A2789ACFEA}"/>
              </a:ext>
            </a:extLst>
          </p:cNvPr>
          <p:cNvSpPr/>
          <p:nvPr/>
        </p:nvSpPr>
        <p:spPr>
          <a:xfrm>
            <a:off x="2572269" y="662768"/>
            <a:ext cx="3671001" cy="3950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88AFF7-DBBE-41B0-8D34-AEDDBCD60DBF}"/>
              </a:ext>
            </a:extLst>
          </p:cNvPr>
          <p:cNvSpPr/>
          <p:nvPr/>
        </p:nvSpPr>
        <p:spPr>
          <a:xfrm>
            <a:off x="2572268" y="2881495"/>
            <a:ext cx="3671001" cy="14642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6F800-9731-49AB-80F5-A41BDB05084B}"/>
              </a:ext>
            </a:extLst>
          </p:cNvPr>
          <p:cNvSpPr txBox="1"/>
          <p:nvPr/>
        </p:nvSpPr>
        <p:spPr>
          <a:xfrm>
            <a:off x="6582530" y="1117983"/>
            <a:ext cx="311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EF80D0-A0BD-4047-8FDC-AF786DBCEA54}"/>
              </a:ext>
            </a:extLst>
          </p:cNvPr>
          <p:cNvSpPr txBox="1"/>
          <p:nvPr/>
        </p:nvSpPr>
        <p:spPr>
          <a:xfrm>
            <a:off x="6582530" y="2307332"/>
            <a:ext cx="311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F490E-9445-49E1-AB44-CF565D40CEA5}"/>
              </a:ext>
            </a:extLst>
          </p:cNvPr>
          <p:cNvSpPr txBox="1"/>
          <p:nvPr/>
        </p:nvSpPr>
        <p:spPr>
          <a:xfrm>
            <a:off x="6582530" y="4607472"/>
            <a:ext cx="4767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syntax_tree_node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类的派生类，以及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相关过程函数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6B0206-93FB-4F78-9424-2E67CBD4F2AB}"/>
              </a:ext>
            </a:extLst>
          </p:cNvPr>
          <p:cNvSpPr/>
          <p:nvPr/>
        </p:nvSpPr>
        <p:spPr>
          <a:xfrm>
            <a:off x="2572267" y="4468302"/>
            <a:ext cx="3671001" cy="110462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EC3199-D684-45E4-BBA1-D5143429EC50}"/>
              </a:ext>
            </a:extLst>
          </p:cNvPr>
          <p:cNvSpPr txBox="1"/>
          <p:nvPr/>
        </p:nvSpPr>
        <p:spPr>
          <a:xfrm>
            <a:off x="6582530" y="201103"/>
            <a:ext cx="311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测试例子，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i.cminus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64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5F9F73-F1D2-4D4F-B4C4-C1C77D3FF7A4}"/>
              </a:ext>
            </a:extLst>
          </p:cNvPr>
          <p:cNvSpPr txBox="1"/>
          <p:nvPr/>
        </p:nvSpPr>
        <p:spPr>
          <a:xfrm>
            <a:off x="393832" y="94245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语法分析树转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B9900-2DB3-4550-8B9D-18311273D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88"/>
          <a:stretch/>
        </p:blipFill>
        <p:spPr>
          <a:xfrm>
            <a:off x="238693" y="701344"/>
            <a:ext cx="9310660" cy="788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2E808-793B-4952-AE26-75E371A5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56"/>
          <a:stretch/>
        </p:blipFill>
        <p:spPr>
          <a:xfrm>
            <a:off x="238693" y="1734509"/>
            <a:ext cx="9087504" cy="49538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93114C-82C4-420B-AB73-D30EFBE7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20" y="2459223"/>
            <a:ext cx="6246980" cy="19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8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429809-3F98-4D54-ACCD-E6B460CAB543}"/>
              </a:ext>
            </a:extLst>
          </p:cNvPr>
          <p:cNvSpPr txBox="1"/>
          <p:nvPr/>
        </p:nvSpPr>
        <p:spPr>
          <a:xfrm>
            <a:off x="393832" y="94245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树释放空间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1189A-5DCE-4C1F-AECD-C41F9003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937865"/>
            <a:ext cx="726858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456BC8-BB40-4194-95B3-A002B9E70A84}"/>
              </a:ext>
            </a:extLst>
          </p:cNvPr>
          <p:cNvSpPr txBox="1"/>
          <p:nvPr/>
        </p:nvSpPr>
        <p:spPr>
          <a:xfrm>
            <a:off x="393832" y="127362"/>
            <a:ext cx="1120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syntax_analyzer.y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中所有非终结符和终结符都有对应派生类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08ED9E-8BF4-4D12-A96D-59A26044D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75"/>
          <a:stretch/>
        </p:blipFill>
        <p:spPr>
          <a:xfrm>
            <a:off x="131975" y="986220"/>
            <a:ext cx="6563180" cy="31776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3C293F-6902-4722-BCE6-4CEF394F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10" y="1258051"/>
            <a:ext cx="5844915" cy="26340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6F496E-2491-40A3-9297-95E34F66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4" y="4931836"/>
            <a:ext cx="10269383" cy="15623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92DBF8-1C1E-4BCE-AADF-90CB41FB6C66}"/>
              </a:ext>
            </a:extLst>
          </p:cNvPr>
          <p:cNvSpPr txBox="1"/>
          <p:nvPr/>
        </p:nvSpPr>
        <p:spPr>
          <a:xfrm>
            <a:off x="393832" y="430288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visit()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1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6BDA2C-1E43-4BD3-8255-06A09A356C9C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5D30FA-CBD3-425D-B92A-9888E6B4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2" y="848474"/>
            <a:ext cx="6477904" cy="40486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072896-F896-4A2D-A16C-91BADD58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827" y="3429000"/>
            <a:ext cx="6265241" cy="26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8ED1EF-B7F3-490E-9673-18304105D370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15316D-41CD-4F83-A389-0E80AE27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3" y="616296"/>
            <a:ext cx="6496957" cy="6201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65DA4F-2431-4A10-99A9-2E211F9C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28" y="3902697"/>
            <a:ext cx="6115452" cy="28266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6EE497-CD4B-473C-BDAC-64762A7D0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506" y="433054"/>
            <a:ext cx="374384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6DEDAE4-8BDA-4563-8550-D3B38C4FB676}"/>
              </a:ext>
            </a:extLst>
          </p:cNvPr>
          <p:cNvSpPr txBox="1"/>
          <p:nvPr/>
        </p:nvSpPr>
        <p:spPr>
          <a:xfrm>
            <a:off x="4512297" y="1929794"/>
            <a:ext cx="3726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生成抽象语法树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深搜抽象语法树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，对每个结点依据类别调用访问函数（类别区分可通过多态实现从而统一接口）</a:t>
            </a:r>
          </a:p>
        </p:txBody>
      </p:sp>
    </p:spTree>
    <p:extLst>
      <p:ext uri="{BB962C8B-B14F-4D97-AF65-F5344CB8AC3E}">
        <p14:creationId xmlns:p14="http://schemas.microsoft.com/office/powerpoint/2010/main" val="10550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91CEB-4816-4AC3-8D19-40797905A84D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C0AE8-DAAA-4F1C-9B3D-B888EC7A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46" y="0"/>
            <a:ext cx="7787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91CEB-4816-4AC3-8D19-40797905A84D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运算和关系表达式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23805-7D69-45BE-B22E-0813386D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6" y="729875"/>
            <a:ext cx="8128094" cy="61038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7343FE-7727-403D-BFAC-430D466D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45" y="1794154"/>
            <a:ext cx="5884909" cy="2736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0A05D1-D061-47ED-A828-0A3E6306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59" y="116181"/>
            <a:ext cx="5363323" cy="428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4A3298-C96C-4277-82DB-B7B48F06D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911" y="473013"/>
            <a:ext cx="5563376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A6AE78-1CC5-470B-A5D7-8BD469A07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192" y="829585"/>
            <a:ext cx="322942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8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1AFACA-35B6-4F8A-85E9-3CC9E9DDC2BB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68B98-013C-48DA-8973-F9BDAD7F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76" y="-14620"/>
            <a:ext cx="7637866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E7D52A-3FDE-4B91-814D-2C2EB253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" y="880729"/>
            <a:ext cx="4560309" cy="56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7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506C40-1D1B-4256-B4A5-1A0B2BD6D268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C49F53-1A81-41A6-B159-4C62B122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32" y="202222"/>
            <a:ext cx="8554546" cy="63960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5588F1-12FF-4891-B10A-44065C26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2692138"/>
            <a:ext cx="4542808" cy="20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030975-32E7-42B8-A4D5-849FC9C86AB2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非终结符结点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8CA8C7-CD68-4EE1-9E37-D244AD2C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49" y="0"/>
            <a:ext cx="632152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8A0771-80BD-42F2-AEF7-64BAE5D4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81" y="866109"/>
            <a:ext cx="317226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56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E007FD-6C8E-4630-9319-E19530AAB26B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终结符结点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EF421F-27CB-4453-9BBB-16B2E54B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0" y="1025109"/>
            <a:ext cx="4667901" cy="36200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FBE13B-2750-4626-BC8E-60388C57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41" y="1138339"/>
            <a:ext cx="4867954" cy="39057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C4B8A9-9222-4781-B2C9-BFEFD01D0633}"/>
              </a:ext>
            </a:extLst>
          </p:cNvPr>
          <p:cNvSpPr txBox="1"/>
          <p:nvPr/>
        </p:nvSpPr>
        <p:spPr>
          <a:xfrm>
            <a:off x="819611" y="4882543"/>
            <a:ext cx="398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标点符号、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等关键字：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啥不用干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BD0F16-2FB8-4444-B17F-628BFD0909FF}"/>
              </a:ext>
            </a:extLst>
          </p:cNvPr>
          <p:cNvSpPr txBox="1"/>
          <p:nvPr/>
        </p:nvSpPr>
        <p:spPr>
          <a:xfrm>
            <a:off x="6939992" y="5372471"/>
            <a:ext cx="398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9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457685-3F77-4B74-9CC9-C0EA0CC6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156970"/>
            <a:ext cx="6477904" cy="45440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8C6046-4268-4F53-AE98-3B36E5BC378C}"/>
              </a:ext>
            </a:extLst>
          </p:cNvPr>
          <p:cNvSpPr txBox="1"/>
          <p:nvPr/>
        </p:nvSpPr>
        <p:spPr>
          <a:xfrm>
            <a:off x="346698" y="202222"/>
            <a:ext cx="1120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终结符结点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数值常量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97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E9DC-C919-480E-925B-CC80B638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45993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DC8BF0-D849-4C00-B835-CE055B03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2963163"/>
            <a:ext cx="9107171" cy="3458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90E1E9-60C9-480B-B389-699AEEF2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93" y="714152"/>
            <a:ext cx="821169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7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DD2CD0-8648-408A-B28F-BF6B904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3299157"/>
            <a:ext cx="9173855" cy="3200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27FA1B-CEDB-4D71-A398-93D1ED8C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91" y="161426"/>
            <a:ext cx="812595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E9DC-C919-480E-925B-CC80B638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61801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367948-765C-4FAE-BA70-498EE07E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13" y="2950589"/>
            <a:ext cx="9101373" cy="3830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601E4C-0CE2-4C22-B798-6E19FC8A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32" y="0"/>
            <a:ext cx="7351088" cy="30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2A3BCA-EB7A-4203-B38E-0DD820E7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16" y="3188384"/>
            <a:ext cx="8935729" cy="3431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B197F-099F-4431-B8D5-F17258ED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15" y="193509"/>
            <a:ext cx="986927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98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5327F2-DDF0-4ACB-8CCB-BE0981C1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3" y="181935"/>
            <a:ext cx="9118488" cy="4474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FB59C2-F4DF-4A0A-95C5-89F6AA74E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42"/>
          <a:stretch/>
        </p:blipFill>
        <p:spPr>
          <a:xfrm>
            <a:off x="6985263" y="2557158"/>
            <a:ext cx="4004759" cy="41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F3A9B0-9088-49FE-98A4-8F212ECF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5" y="224138"/>
            <a:ext cx="9535412" cy="3914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E7373E-596B-4103-8706-8C9DB52C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82" y="2181252"/>
            <a:ext cx="3588640" cy="41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0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E9DC-C919-480E-925B-CC80B638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34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D4651F-605B-465B-9332-44A09954A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841"/>
          <a:stretch/>
        </p:blipFill>
        <p:spPr>
          <a:xfrm>
            <a:off x="0" y="0"/>
            <a:ext cx="8446416" cy="51283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A834E7-2CE4-474B-9D87-97E584BE7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8" r="28097"/>
          <a:stretch/>
        </p:blipFill>
        <p:spPr>
          <a:xfrm>
            <a:off x="5731959" y="207391"/>
            <a:ext cx="6460041" cy="46173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2C40CA-BF9F-4FE6-8099-C544184E8D6F}"/>
              </a:ext>
            </a:extLst>
          </p:cNvPr>
          <p:cNvSpPr txBox="1"/>
          <p:nvPr/>
        </p:nvSpPr>
        <p:spPr>
          <a:xfrm>
            <a:off x="275297" y="5417336"/>
            <a:ext cx="3440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Cminus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语法的代码转三地址码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F6A2CD-EE30-4140-BD3B-C9915DDE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81" y="5113742"/>
            <a:ext cx="6614065" cy="17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9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E9DC-C919-480E-925B-CC80B638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9408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79D8E9-1F81-4488-9B50-1BF20C46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65"/>
          <a:stretch/>
        </p:blipFill>
        <p:spPr>
          <a:xfrm>
            <a:off x="1636589" y="1385740"/>
            <a:ext cx="8918821" cy="538900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53B2D7E-D346-4F1E-B1B9-DBF538FDC42D}"/>
              </a:ext>
            </a:extLst>
          </p:cNvPr>
          <p:cNvSpPr txBox="1">
            <a:spLocks/>
          </p:cNvSpPr>
          <p:nvPr/>
        </p:nvSpPr>
        <p:spPr>
          <a:xfrm>
            <a:off x="355076" y="85258"/>
            <a:ext cx="2633221" cy="120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变量申明和简单语句</a:t>
            </a:r>
          </a:p>
        </p:txBody>
      </p:sp>
    </p:spTree>
    <p:extLst>
      <p:ext uri="{BB962C8B-B14F-4D97-AF65-F5344CB8AC3E}">
        <p14:creationId xmlns:p14="http://schemas.microsoft.com/office/powerpoint/2010/main" val="74177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FAE747-B5B6-4E09-BA3B-4CD1D671B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87"/>
          <a:stretch/>
        </p:blipFill>
        <p:spPr>
          <a:xfrm>
            <a:off x="1570993" y="1395167"/>
            <a:ext cx="9050013" cy="537757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F1ED610-8A97-4A6F-B755-8FEDD33391EF}"/>
              </a:ext>
            </a:extLst>
          </p:cNvPr>
          <p:cNvSpPr txBox="1">
            <a:spLocks/>
          </p:cNvSpPr>
          <p:nvPr/>
        </p:nvSpPr>
        <p:spPr>
          <a:xfrm>
            <a:off x="355076" y="85258"/>
            <a:ext cx="2633221" cy="120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变量申明和简单语句</a:t>
            </a:r>
          </a:p>
        </p:txBody>
      </p:sp>
    </p:spTree>
    <p:extLst>
      <p:ext uri="{BB962C8B-B14F-4D97-AF65-F5344CB8AC3E}">
        <p14:creationId xmlns:p14="http://schemas.microsoft.com/office/powerpoint/2010/main" val="42519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A9566E-4C1B-414D-A45C-FED47C6E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4"/>
          <a:stretch/>
        </p:blipFill>
        <p:spPr>
          <a:xfrm>
            <a:off x="2331563" y="223002"/>
            <a:ext cx="9126224" cy="478896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A7338F-02F2-493D-BC04-DF9A6707A3EA}"/>
              </a:ext>
            </a:extLst>
          </p:cNvPr>
          <p:cNvGrpSpPr/>
          <p:nvPr/>
        </p:nvGrpSpPr>
        <p:grpSpPr>
          <a:xfrm>
            <a:off x="7984098" y="1539778"/>
            <a:ext cx="2783603" cy="2086332"/>
            <a:chOff x="7512757" y="2103328"/>
            <a:chExt cx="2783603" cy="2086332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4273734A-0AA8-4531-B21D-16AFC695F10B}"/>
                </a:ext>
              </a:extLst>
            </p:cNvPr>
            <p:cNvSpPr txBox="1">
              <a:spLocks/>
            </p:cNvSpPr>
            <p:nvPr/>
          </p:nvSpPr>
          <p:spPr>
            <a:xfrm>
              <a:off x="8698964" y="3111390"/>
              <a:ext cx="798698" cy="421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rgbClr val="00B0F0"/>
                  </a:solidFill>
                </a:rPr>
                <a:t>else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9594FB56-2598-4DDC-ACB9-07E514E36D00}"/>
                </a:ext>
              </a:extLst>
            </p:cNvPr>
            <p:cNvSpPr txBox="1">
              <a:spLocks/>
            </p:cNvSpPr>
            <p:nvPr/>
          </p:nvSpPr>
          <p:spPr>
            <a:xfrm>
              <a:off x="8793232" y="2103328"/>
              <a:ext cx="798698" cy="421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rgbClr val="00B0F0"/>
                  </a:solidFill>
                </a:rPr>
                <a:t>if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9026E4EC-FE61-4788-9327-F762FAD968B4}"/>
                </a:ext>
              </a:extLst>
            </p:cNvPr>
            <p:cNvSpPr txBox="1">
              <a:spLocks/>
            </p:cNvSpPr>
            <p:nvPr/>
          </p:nvSpPr>
          <p:spPr>
            <a:xfrm>
              <a:off x="9497662" y="3768360"/>
              <a:ext cx="798698" cy="421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rgbClr val="00B0F0"/>
                  </a:solidFill>
                </a:rPr>
                <a:t>end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24690A7B-B213-4F80-8CB7-E2335C83660E}"/>
                </a:ext>
              </a:extLst>
            </p:cNvPr>
            <p:cNvSpPr txBox="1">
              <a:spLocks/>
            </p:cNvSpPr>
            <p:nvPr/>
          </p:nvSpPr>
          <p:spPr>
            <a:xfrm>
              <a:off x="7512757" y="2690090"/>
              <a:ext cx="1072457" cy="421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dirty="0" err="1">
                  <a:solidFill>
                    <a:srgbClr val="00B0F0"/>
                  </a:solidFill>
                </a:rPr>
                <a:t>falseL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65F6BCC7-D879-4185-AB47-F5D3B83DF4AD}"/>
                </a:ext>
              </a:extLst>
            </p:cNvPr>
            <p:cNvSpPr txBox="1">
              <a:spLocks/>
            </p:cNvSpPr>
            <p:nvPr/>
          </p:nvSpPr>
          <p:spPr>
            <a:xfrm>
              <a:off x="7626507" y="3532691"/>
              <a:ext cx="1072457" cy="3284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dirty="0" err="1">
                  <a:solidFill>
                    <a:srgbClr val="00B0F0"/>
                  </a:solidFill>
                </a:rPr>
                <a:t>endL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2D37E33D-B860-4690-B095-FFB2FFB589B1}"/>
              </a:ext>
            </a:extLst>
          </p:cNvPr>
          <p:cNvSpPr txBox="1">
            <a:spLocks/>
          </p:cNvSpPr>
          <p:nvPr/>
        </p:nvSpPr>
        <p:spPr>
          <a:xfrm>
            <a:off x="355076" y="85258"/>
            <a:ext cx="2633221" cy="249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控制语句</a:t>
            </a:r>
            <a:r>
              <a:rPr lang="en-US" altLang="zh-CN" dirty="0"/>
              <a:t>if</a:t>
            </a:r>
          </a:p>
          <a:p>
            <a:r>
              <a:rPr lang="en-US" altLang="zh-CN" dirty="0" err="1"/>
              <a:t>Ifz</a:t>
            </a:r>
            <a:r>
              <a:rPr lang="zh-CN" altLang="en-US" dirty="0"/>
              <a:t>：表达式为</a:t>
            </a:r>
            <a:r>
              <a:rPr lang="zh-CN" altLang="en-US" b="1" dirty="0"/>
              <a:t>假</a:t>
            </a:r>
            <a:r>
              <a:rPr lang="zh-CN" altLang="en-US" dirty="0"/>
              <a:t>则跳转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376AAB-0864-459F-9C4C-5F50EEB7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43" y="4919217"/>
            <a:ext cx="2238687" cy="7525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75FF0D-666F-4282-B219-CFF3D9AC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255" y="5755131"/>
            <a:ext cx="2286319" cy="4382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685026B-F34B-43B7-A330-1CD2063FAA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7948"/>
          <a:stretch/>
        </p:blipFill>
        <p:spPr>
          <a:xfrm>
            <a:off x="7247149" y="4056989"/>
            <a:ext cx="4210638" cy="15768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40E6A27-BF9D-4BC7-BDAC-05BC1F362A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071"/>
          <a:stretch/>
        </p:blipFill>
        <p:spPr>
          <a:xfrm>
            <a:off x="7275428" y="5650969"/>
            <a:ext cx="4210638" cy="78549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3CECD60-EC5B-4454-AB6D-B122A591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279" y="4541511"/>
            <a:ext cx="666843" cy="457264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69BED38A-C265-4F6A-8DCE-2672240B11CE}"/>
              </a:ext>
            </a:extLst>
          </p:cNvPr>
          <p:cNvSpPr txBox="1">
            <a:spLocks/>
          </p:cNvSpPr>
          <p:nvPr/>
        </p:nvSpPr>
        <p:spPr>
          <a:xfrm>
            <a:off x="8192116" y="5633833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falseL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2F44A95-613D-4795-ABFB-5E9B448039FC}"/>
              </a:ext>
            </a:extLst>
          </p:cNvPr>
          <p:cNvSpPr txBox="1">
            <a:spLocks/>
          </p:cNvSpPr>
          <p:nvPr/>
        </p:nvSpPr>
        <p:spPr>
          <a:xfrm>
            <a:off x="9380747" y="4934109"/>
            <a:ext cx="798698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</a:rPr>
              <a:t>if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B755A820-B62F-4A1D-AB52-A48C4DFBA1A5}"/>
              </a:ext>
            </a:extLst>
          </p:cNvPr>
          <p:cNvSpPr txBox="1">
            <a:spLocks/>
          </p:cNvSpPr>
          <p:nvPr/>
        </p:nvSpPr>
        <p:spPr>
          <a:xfrm>
            <a:off x="11082587" y="1123451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falseL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6785C455-C81E-4DF2-9510-9633C1ED429F}"/>
              </a:ext>
            </a:extLst>
          </p:cNvPr>
          <p:cNvSpPr txBox="1">
            <a:spLocks/>
          </p:cNvSpPr>
          <p:nvPr/>
        </p:nvSpPr>
        <p:spPr>
          <a:xfrm>
            <a:off x="9643216" y="1884933"/>
            <a:ext cx="1072457" cy="32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endL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910A348A-F81D-4E38-B068-D42A175A82D3}"/>
              </a:ext>
            </a:extLst>
          </p:cNvPr>
          <p:cNvSpPr txBox="1">
            <a:spLocks/>
          </p:cNvSpPr>
          <p:nvPr/>
        </p:nvSpPr>
        <p:spPr>
          <a:xfrm>
            <a:off x="9137083" y="5680241"/>
            <a:ext cx="1072457" cy="32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endL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78C10BB5-9951-42D8-A494-84FC851185C8}"/>
              </a:ext>
            </a:extLst>
          </p:cNvPr>
          <p:cNvSpPr txBox="1">
            <a:spLocks/>
          </p:cNvSpPr>
          <p:nvPr/>
        </p:nvSpPr>
        <p:spPr>
          <a:xfrm>
            <a:off x="9780096" y="5265412"/>
            <a:ext cx="1072457" cy="32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endL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9B6674BD-C789-4A60-95E3-CF577D880DFD}"/>
              </a:ext>
            </a:extLst>
          </p:cNvPr>
          <p:cNvSpPr txBox="1">
            <a:spLocks/>
          </p:cNvSpPr>
          <p:nvPr/>
        </p:nvSpPr>
        <p:spPr>
          <a:xfrm>
            <a:off x="11176392" y="4557158"/>
            <a:ext cx="1072457" cy="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falseL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C609D7D4-C06B-4583-BBC5-782C5BB176A6}"/>
              </a:ext>
            </a:extLst>
          </p:cNvPr>
          <p:cNvSpPr txBox="1">
            <a:spLocks/>
          </p:cNvSpPr>
          <p:nvPr/>
        </p:nvSpPr>
        <p:spPr>
          <a:xfrm>
            <a:off x="10348924" y="4189691"/>
            <a:ext cx="944388" cy="373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cond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064EFFD-E9A6-4E62-B9C8-D4E82679CB5B}"/>
              </a:ext>
            </a:extLst>
          </p:cNvPr>
          <p:cNvSpPr txBox="1">
            <a:spLocks/>
          </p:cNvSpPr>
          <p:nvPr/>
        </p:nvSpPr>
        <p:spPr>
          <a:xfrm>
            <a:off x="10255078" y="756391"/>
            <a:ext cx="944388" cy="373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00B0F0"/>
                </a:solidFill>
              </a:rPr>
              <a:t>cond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6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E282AA-5A42-41EE-978D-D25484356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2"/>
          <a:stretch/>
        </p:blipFill>
        <p:spPr>
          <a:xfrm>
            <a:off x="1671686" y="999241"/>
            <a:ext cx="8935697" cy="535862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BAEE8F1-469E-436B-AE5F-600ABECB1B79}"/>
              </a:ext>
            </a:extLst>
          </p:cNvPr>
          <p:cNvSpPr txBox="1">
            <a:spLocks/>
          </p:cNvSpPr>
          <p:nvPr/>
        </p:nvSpPr>
        <p:spPr>
          <a:xfrm>
            <a:off x="355076" y="85258"/>
            <a:ext cx="2633221" cy="120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函数定义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08628-9018-4249-89A0-3C75DF8F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95" y="5857735"/>
            <a:ext cx="794495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262</Words>
  <Application>Microsoft Office PowerPoint</Application>
  <PresentationFormat>宽屏</PresentationFormat>
  <Paragraphs>66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微软雅黑</vt:lpstr>
      <vt:lpstr>Arial</vt:lpstr>
      <vt:lpstr>Office 主题​​</vt:lpstr>
      <vt:lpstr>三地址码（递归生成方法）</vt:lpstr>
      <vt:lpstr>PowerPoint 演示文稿</vt:lpstr>
      <vt:lpstr>c++实现</vt:lpstr>
      <vt:lpstr>PowerPoint 演示文稿</vt:lpstr>
      <vt:lpstr>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三地址码（递归生成方法）</dc:title>
  <dc:creator>yuan zhiqiu</dc:creator>
  <cp:lastModifiedBy>yuan zhiqiu</cp:lastModifiedBy>
  <cp:revision>10</cp:revision>
  <dcterms:created xsi:type="dcterms:W3CDTF">2021-12-30T11:49:13Z</dcterms:created>
  <dcterms:modified xsi:type="dcterms:W3CDTF">2021-12-31T01:03:17Z</dcterms:modified>
</cp:coreProperties>
</file>