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66"/>
    <a:srgbClr val="EE42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269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7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8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5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4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95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05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7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11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06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5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7900-6920-438D-8268-6A6E479E6C82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688B-DF92-4B6A-8191-D633997F7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080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0052" y="499365"/>
            <a:ext cx="1009189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数据库设计</a:t>
            </a:r>
            <a:r>
              <a:rPr lang="en-US" altLang="zh-CN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E-R</a:t>
            </a:r>
            <a:r>
              <a:rPr lang="zh-CN" altLang="en-US" sz="6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图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57115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稚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员团队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6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4078499" y="1901386"/>
            <a:ext cx="725715" cy="40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部门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423878" y="667670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部门编号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998680" y="674930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部门姓名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5624277" y="674930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部门</a:t>
            </a:r>
            <a:r>
              <a:rPr lang="zh-CN" altLang="en-US" smtClean="0">
                <a:solidFill>
                  <a:schemeClr val="tx1"/>
                </a:solidFill>
              </a:rPr>
              <a:t>地址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5" idx="2"/>
          </p:cNvCxnSpPr>
          <p:nvPr/>
        </p:nvCxnSpPr>
        <p:spPr>
          <a:xfrm rot="16200000" flipV="1">
            <a:off x="3294732" y="754760"/>
            <a:ext cx="856345" cy="14369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0"/>
            <a:endCxn id="6" idx="2"/>
          </p:cNvCxnSpPr>
          <p:nvPr/>
        </p:nvCxnSpPr>
        <p:spPr>
          <a:xfrm rot="5400000" flipH="1" flipV="1">
            <a:off x="4085762" y="1407897"/>
            <a:ext cx="849085" cy="13789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0"/>
            <a:endCxn id="7" idx="2"/>
          </p:cNvCxnSpPr>
          <p:nvPr/>
        </p:nvCxnSpPr>
        <p:spPr>
          <a:xfrm rot="5400000" flipH="1" flipV="1">
            <a:off x="4898561" y="595098"/>
            <a:ext cx="849085" cy="17634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4078499" y="3933372"/>
            <a:ext cx="725715" cy="40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雇员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1378880" y="5544463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雇员</a:t>
            </a:r>
            <a:r>
              <a:rPr lang="zh-CN" altLang="en-US" smtClean="0">
                <a:solidFill>
                  <a:schemeClr val="tx1"/>
                </a:solidFill>
              </a:rPr>
              <a:t>编号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706944" y="5551723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雇员</a:t>
            </a:r>
            <a:r>
              <a:rPr lang="zh-CN" altLang="en-US" smtClean="0">
                <a:solidFill>
                  <a:schemeClr val="tx1"/>
                </a:solidFill>
              </a:rPr>
              <a:t>姓名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013234" y="5551723"/>
            <a:ext cx="805539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职位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2"/>
            <a:endCxn id="17" idx="0"/>
          </p:cNvCxnSpPr>
          <p:nvPr/>
        </p:nvCxnSpPr>
        <p:spPr>
          <a:xfrm rot="5400000">
            <a:off x="2598060" y="3701165"/>
            <a:ext cx="1204691" cy="24819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  <a:endCxn id="18" idx="0"/>
          </p:cNvCxnSpPr>
          <p:nvPr/>
        </p:nvCxnSpPr>
        <p:spPr>
          <a:xfrm rot="5400000">
            <a:off x="3258462" y="4368827"/>
            <a:ext cx="1211951" cy="11538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 rot="5400000">
            <a:off x="3822706" y="4933071"/>
            <a:ext cx="1211951" cy="2535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7496617" y="5566237"/>
            <a:ext cx="805539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薪资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8396502" y="5566237"/>
            <a:ext cx="805539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佣金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6175834" y="5551723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雇佣日期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流程图: 可选过程 42"/>
          <p:cNvSpPr/>
          <p:nvPr/>
        </p:nvSpPr>
        <p:spPr>
          <a:xfrm>
            <a:off x="4913090" y="5551723"/>
            <a:ext cx="1161143" cy="37737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上级编号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16" idx="2"/>
            <a:endCxn id="40" idx="0"/>
          </p:cNvCxnSpPr>
          <p:nvPr/>
        </p:nvCxnSpPr>
        <p:spPr>
          <a:xfrm rot="16200000" flipH="1">
            <a:off x="6007082" y="2774046"/>
            <a:ext cx="1226465" cy="4357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6" idx="2"/>
            <a:endCxn id="39" idx="0"/>
          </p:cNvCxnSpPr>
          <p:nvPr/>
        </p:nvCxnSpPr>
        <p:spPr>
          <a:xfrm rot="16200000" flipH="1">
            <a:off x="5557140" y="3223989"/>
            <a:ext cx="1226465" cy="34580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6" idx="2"/>
            <a:endCxn id="42" idx="0"/>
          </p:cNvCxnSpPr>
          <p:nvPr/>
        </p:nvCxnSpPr>
        <p:spPr>
          <a:xfrm rot="16200000" flipH="1">
            <a:off x="4992906" y="3788222"/>
            <a:ext cx="1211951" cy="23150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2"/>
            <a:endCxn id="43" idx="0"/>
          </p:cNvCxnSpPr>
          <p:nvPr/>
        </p:nvCxnSpPr>
        <p:spPr>
          <a:xfrm rot="16200000" flipH="1">
            <a:off x="4361534" y="4419594"/>
            <a:ext cx="1211951" cy="105230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决策 56"/>
          <p:cNvSpPr/>
          <p:nvPr/>
        </p:nvSpPr>
        <p:spPr>
          <a:xfrm>
            <a:off x="3701149" y="2786744"/>
            <a:ext cx="1480457" cy="682171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属于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3" idx="2"/>
            <a:endCxn id="57" idx="0"/>
          </p:cNvCxnSpPr>
          <p:nvPr/>
        </p:nvCxnSpPr>
        <p:spPr>
          <a:xfrm rot="16200000" flipH="1">
            <a:off x="4201888" y="2547254"/>
            <a:ext cx="478958" cy="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7" idx="2"/>
            <a:endCxn id="16" idx="0"/>
          </p:cNvCxnSpPr>
          <p:nvPr/>
        </p:nvCxnSpPr>
        <p:spPr>
          <a:xfrm rot="5400000">
            <a:off x="4209140" y="3701133"/>
            <a:ext cx="464457" cy="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99431" y="2351318"/>
            <a:ext cx="43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06691" y="3418100"/>
            <a:ext cx="43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n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4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/>
          <p:cNvCxnSpPr/>
          <p:nvPr/>
        </p:nvCxnSpPr>
        <p:spPr>
          <a:xfrm>
            <a:off x="7840580" y="2046514"/>
            <a:ext cx="0" cy="1506215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586138" y="2268773"/>
            <a:ext cx="1821397" cy="10296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818739" y="1927130"/>
            <a:ext cx="1507253" cy="1768509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内部贮存 6"/>
          <p:cNvSpPr/>
          <p:nvPr/>
        </p:nvSpPr>
        <p:spPr>
          <a:xfrm>
            <a:off x="656493" y="2283287"/>
            <a:ext cx="1230364" cy="1004835"/>
          </a:xfrm>
          <a:prstGeom prst="flowChartInternalStorag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登录注册</a:t>
            </a:r>
            <a:endParaRPr lang="zh-CN" altLang="en-US" sz="2400" b="1" dirty="0"/>
          </a:p>
        </p:txBody>
      </p:sp>
      <p:sp>
        <p:nvSpPr>
          <p:cNvPr id="8" name="泪滴形 7"/>
          <p:cNvSpPr/>
          <p:nvPr/>
        </p:nvSpPr>
        <p:spPr>
          <a:xfrm>
            <a:off x="6832871" y="1861815"/>
            <a:ext cx="1818752" cy="1818752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支付接口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60560" y="2748857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V="1">
            <a:off x="1795381" y="2150759"/>
            <a:ext cx="821661" cy="3572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84410" y="2763373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93004" y="2770633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637018" y="2792407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五边形 39"/>
          <p:cNvSpPr/>
          <p:nvPr/>
        </p:nvSpPr>
        <p:spPr>
          <a:xfrm>
            <a:off x="9332686" y="2307771"/>
            <a:ext cx="1393371" cy="1088572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1814286" y="449945"/>
            <a:ext cx="1509486" cy="1103086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邮箱激活账号</a:t>
            </a:r>
            <a:endParaRPr lang="zh-CN" altLang="en-US" sz="2000"/>
          </a:p>
        </p:txBody>
      </p:sp>
      <p:sp>
        <p:nvSpPr>
          <p:cNvPr id="44" name="对角圆角矩形 43"/>
          <p:cNvSpPr/>
          <p:nvPr/>
        </p:nvSpPr>
        <p:spPr>
          <a:xfrm>
            <a:off x="435431" y="4818734"/>
            <a:ext cx="1436915" cy="885371"/>
          </a:xfrm>
          <a:prstGeom prst="round2Diag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管理员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53305" y="5252563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多文档 50"/>
          <p:cNvSpPr/>
          <p:nvPr/>
        </p:nvSpPr>
        <p:spPr>
          <a:xfrm>
            <a:off x="2786751" y="4688105"/>
            <a:ext cx="1683658" cy="120468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商品发布</a:t>
            </a:r>
          </a:p>
        </p:txBody>
      </p:sp>
      <p:sp>
        <p:nvSpPr>
          <p:cNvPr id="52" name="流程图: 多文档 51"/>
          <p:cNvSpPr/>
          <p:nvPr/>
        </p:nvSpPr>
        <p:spPr>
          <a:xfrm>
            <a:off x="5072757" y="4724390"/>
            <a:ext cx="1683658" cy="120468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订单查看</a:t>
            </a:r>
          </a:p>
        </p:txBody>
      </p:sp>
      <p:sp>
        <p:nvSpPr>
          <p:cNvPr id="53" name="流程图: 多文档 52"/>
          <p:cNvSpPr/>
          <p:nvPr/>
        </p:nvSpPr>
        <p:spPr>
          <a:xfrm>
            <a:off x="7489383" y="4760676"/>
            <a:ext cx="1683658" cy="120468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库存上下架</a:t>
            </a:r>
          </a:p>
        </p:txBody>
      </p:sp>
      <p:sp>
        <p:nvSpPr>
          <p:cNvPr id="55" name="流程图: 多文档 54"/>
          <p:cNvSpPr/>
          <p:nvPr/>
        </p:nvSpPr>
        <p:spPr>
          <a:xfrm>
            <a:off x="9717326" y="4767933"/>
            <a:ext cx="1683658" cy="1204686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用户管理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500562" y="5274337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815591" y="5281597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217706" y="5303371"/>
            <a:ext cx="579456" cy="8853"/>
          </a:xfrm>
          <a:prstGeom prst="straightConnector1">
            <a:avLst/>
          </a:prstGeom>
          <a:ln w="7302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429" y="508000"/>
            <a:ext cx="454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这是模板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5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54</Words>
  <Application>Microsoft Office PowerPoint</Application>
  <PresentationFormat>自定义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数据库设计E-R图</vt:lpstr>
      <vt:lpstr>幻灯片 2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陈艺赫</dc:creator>
  <cp:lastModifiedBy>asus</cp:lastModifiedBy>
  <cp:revision>62</cp:revision>
  <dcterms:created xsi:type="dcterms:W3CDTF">2016-11-24T06:11:17Z</dcterms:created>
  <dcterms:modified xsi:type="dcterms:W3CDTF">2017-03-29T01:26:19Z</dcterms:modified>
</cp:coreProperties>
</file>