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Topic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Extracted from this notebook 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6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0773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7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0627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LDA reveals coherent topics via top words</a:t>
            </a:r>
          </a:p>
          <a:p>
            <a:pPr/>
            <a:r>
              <a:t>Figures reused directly from the notebook</a:t>
            </a:r>
          </a:p>
          <a:p>
            <a:pPr/>
            <a:r>
              <a:t>All numbers and visuals come from this HTML only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Goal: Discover latent topics in unlabeled documents</a:t>
            </a:r>
          </a:p>
          <a:p>
            <a:pPr/>
            <a:r>
              <a:t>Unsupervised NLP with probabilistic modeling</a:t>
            </a:r>
          </a:p>
          <a:p>
            <a:pPr/>
            <a:r>
              <a:t>Outputs: Topics (top words) + document-topic distribution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Clean text (lowercase, remove punctuation/stopwords)</a:t>
            </a:r>
          </a:p>
          <a:p>
            <a:pPr/>
            <a:r>
              <a:t>Vectorize (Count, TF‑IDF)</a:t>
            </a:r>
          </a:p>
          <a:p>
            <a:pPr/>
            <a:r>
              <a:t>Fit LDA to discover topics</a:t>
            </a:r>
          </a:p>
          <a:p>
            <a:pPr/>
            <a:r>
              <a:t>Evaluate with coherence &amp; perplexity (if shown)</a:t>
            </a:r>
          </a:p>
          <a:p>
            <a:pPr/>
            <a:r>
              <a:t>Visualize top words + topic distribution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Model: Latent Dirichlet Allocation (LDA)</a:t>
            </a:r>
          </a:p>
          <a:p>
            <a:pPr/>
            <a:r>
              <a:t>Features: CountVectorizer and TF‑IDF</a:t>
            </a:r>
          </a:p>
          <a:p>
            <a:pPr/>
            <a:r>
              <a:t>Preprocessing: lowercasing, digits/punctuation removal, stopwords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0773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2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0773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3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0773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4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0773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5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0773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