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d476ab0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d476ab0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476ab0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476ab0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47cc06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47cc06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04d64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04d64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47cc0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47cc0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ristian54/CSE111-Projec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Seattle Rainfall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Galvan &amp; Zhirong 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created an application that allows users to view rainfall statistics from the city of Seattle, WA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got the information from a dataset on Kaggle</a:t>
            </a:r>
            <a:endParaRPr sz="18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Contains data from January 1st, 1948 to December 12, 2017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One CSV file with 5 columns: Date, amount of precipitation in inches, max and min </a:t>
            </a:r>
            <a:r>
              <a:rPr lang="en" sz="1700"/>
              <a:t>temperature</a:t>
            </a:r>
            <a:r>
              <a:rPr lang="en" sz="1700"/>
              <a:t> that day, and T/F indicating if it rained that day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25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354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75" y="1017800"/>
            <a:ext cx="5644509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4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52250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SeattleRainfall</a:t>
            </a:r>
            <a:r>
              <a:rPr lang="en" sz="1500"/>
              <a:t>: date DATE, real PRCP, int TMAX, int TMIN, char RAIN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/>
              <a:t>AnnualReport</a:t>
            </a:r>
            <a:r>
              <a:rPr lang="en" sz="1500"/>
              <a:t>: int ar_year, real ar_avgPrcp, real ar_avgTemp, int ar_numRainDays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/>
              <a:t>rangedReport</a:t>
            </a:r>
            <a:r>
              <a:rPr lang="en" sz="1500"/>
              <a:t>: date rr_startDate, date rr_endDate, real rr_avgPrcp, real rr_avgTemp, real rr_maxTemp, real rr_minTemp, int numRainDays, int rr_totalDays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/>
              <a:t>MonthlyReport</a:t>
            </a:r>
            <a:r>
              <a:rPr lang="en" sz="1500"/>
              <a:t>: date mr_monthYear, real mr_avgPrcp, real mr_avgTemp, int mr_numRainDays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DailyReport: date dr_date, real dr_prcp, int dr_tmax, int dr_tmin, char dr_rain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Language(s) used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The project’s database will be constructed using SQLite3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Comfortability due to its use within the course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Portability across all operating system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Interface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Python to comfortably work with SQLite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application will compile through command line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python interface consist of options and if-else statements that guides the user to their intended functionality of the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https://github.com/Cristian54/CSE111-Project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100" y="1542113"/>
            <a:ext cx="2921901" cy="1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025" y="3451925"/>
            <a:ext cx="1889282" cy="1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